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72" autoAdjust="0"/>
  </p:normalViewPr>
  <p:slideViewPr>
    <p:cSldViewPr>
      <p:cViewPr>
        <p:scale>
          <a:sx n="50" d="100"/>
          <a:sy n="50" d="100"/>
        </p:scale>
        <p:origin x="-117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2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4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1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1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9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12AA-82EF-4DA1-B9F5-9B3C56BB2918}" type="datetimeFigureOut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8DDF-0913-44B7-91EC-177BE9BD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30668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Una gran cita</a:t>
            </a:r>
            <a:endParaRPr lang="es-MX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048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Sera algo que nadie podrá evitar o evadir.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 reunión </a:t>
            </a:r>
            <a:r>
              <a:rPr lang="es-MX" sz="28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 es</a:t>
            </a: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para negociar o explicar.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Este encuentro será para ser juzgados.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Ninguno la pospondrá, </a:t>
            </a:r>
            <a:r>
              <a:rPr lang="es-MX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Heb.9:27</a:t>
            </a:r>
            <a:r>
              <a:rPr lang="es-MX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MX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Apoc.20:11-</a:t>
            </a: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endParaRPr lang="es-MX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7848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  <a:cs typeface="Andalus" panose="02020603050405020304" pitchFamily="18" charset="-78"/>
              </a:rPr>
              <a:t>4. Grandes </a:t>
            </a:r>
            <a:r>
              <a:rPr lang="es-MX" sz="4000" dirty="0" smtClean="0">
                <a:latin typeface="Algerian" panose="04020705040A02060702" pitchFamily="82" charset="0"/>
                <a:cs typeface="Andalus" panose="02020603050405020304" pitchFamily="18" charset="-78"/>
              </a:rPr>
              <a:t>eventos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segunda venida de Cristo, </a:t>
            </a:r>
            <a:r>
              <a:rPr lang="es-MX" sz="2800" b="1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Heb.9:27-28</a:t>
            </a:r>
            <a:endParaRPr lang="es-MX" sz="28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resurrección de todos los muertos, </a:t>
            </a:r>
            <a:r>
              <a:rPr lang="es-MX" sz="2800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</a:t>
            </a:r>
            <a:r>
              <a:rPr lang="es-MX" sz="2800" b="1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n.5:27-28</a:t>
            </a:r>
            <a:endParaRPr lang="es-MX" sz="28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transformación de los vivos, </a:t>
            </a:r>
            <a:r>
              <a:rPr lang="es-MX" sz="2800" b="1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 Cor.15:51-55</a:t>
            </a:r>
            <a:endParaRPr lang="es-MX" sz="280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destrucción de la tierra, </a:t>
            </a:r>
            <a:r>
              <a:rPr lang="es-MX" sz="2800" b="1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 Ped.3:9-11</a:t>
            </a:r>
            <a:r>
              <a:rPr lang="es-MX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atin typeface="Chiller" panose="04020404031007020602" pitchFamily="82" charset="0"/>
              </a:rPr>
              <a:t>¿Dónde estará usted, querido amigo?</a:t>
            </a:r>
            <a:endParaRPr lang="es-MX" sz="5400" b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70524"/>
            <a:ext cx="3352800" cy="203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861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ritannic Bold" panose="020B0903060703020204" pitchFamily="34" charset="0"/>
              </a:rPr>
              <a:t>Habrá sorpresas alarmantes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Muchos piensan que ese día es un “mito” </a:t>
            </a:r>
            <a:r>
              <a:rPr lang="es-MX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 Ped.3:3-7</a:t>
            </a:r>
            <a:endParaRPr lang="es-MX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erán sorprendidos por no estar listos </a:t>
            </a:r>
            <a:r>
              <a:rPr lang="es-MX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Mt.24:37-39</a:t>
            </a:r>
            <a:endParaRPr lang="es-MX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Otros serán “reprobados”, </a:t>
            </a:r>
            <a:r>
              <a:rPr lang="es-MX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Mat.7:21-23</a:t>
            </a: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s-MX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lgerian" panose="04020705040A02060702" pitchFamily="82" charset="0"/>
              </a:rPr>
              <a:t>En esta reunión: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Todos llegaremos a tiempo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Nadie se dormirá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Nadie ira al baño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Nadie criticara a nadie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 habrá sermón para oír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 habrá invitación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 habrá cena del Señor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 habrá un canto de invitación.     </a:t>
            </a:r>
            <a:endParaRPr lang="es-MX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2362200"/>
            <a:ext cx="3752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lgerian" panose="04020705040A02060702" pitchFamily="82" charset="0"/>
              </a:rPr>
              <a:t>Solo lo oiremos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Mat.25:31-32</a:t>
            </a: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Mat.13:39-50</a:t>
            </a: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 eternidad habrá empezado</a:t>
            </a:r>
            <a:endParaRPr lang="es-MX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07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153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Iglesia De Cristo</dc:creator>
  <cp:lastModifiedBy>Iglesia De Cristo</cp:lastModifiedBy>
  <cp:revision>8</cp:revision>
  <dcterms:created xsi:type="dcterms:W3CDTF">2016-01-24T02:29:55Z</dcterms:created>
  <dcterms:modified xsi:type="dcterms:W3CDTF">2016-02-21T02:56:39Z</dcterms:modified>
</cp:coreProperties>
</file>