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44E4-51EF-4209-8BA8-C98ACA840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6AA31-1767-4D13-B4B3-59120498B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E61C0-9F17-4ACC-9FC4-63035CED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AFCFB-4BBF-4672-AC16-34520C26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1434-034D-4616-9043-B68D2F37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89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63B9-2EDD-43A6-9232-71E2D428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BC172-C0B2-4AF9-854C-2DC19E7D4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F6D97-E5CA-425D-80D9-3AD0FC4A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041B-50BC-4BEF-89B1-6D55144D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157C1-115B-4463-A896-004E79F0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26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81B895-EA89-4D06-8C4D-AA5298FEA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D24D8-C8F0-48E4-A9A1-7C38C4A07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042E4-2F9A-4ED4-929A-05E173FE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05673-CD58-49A5-BD93-0B18E20B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B9F9D-F21F-4B9A-A38E-D67FF27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52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7302-FFDB-4DB7-AA06-48259032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90A8D-5CAC-4FA9-9EC1-C93ADEE30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F30D-067D-4264-8615-4C359B6B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F126-B93B-46EA-9D5E-1F605B36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F184D-B766-4678-B33B-D3AD5062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3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8BDE-9F75-4137-90E4-0A5F550A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98CE2-A637-4247-ADB7-012C12E38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D7611-FB3E-4621-B2E0-0AED45BB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B683-D6BD-427E-9DBA-CA72F835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5E9D9-D776-45A2-B205-4A6ABC25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86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59A3-ED90-4BAC-BCD5-707F4387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B334A-B554-4749-BA24-02777B6F4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E79B4-D88D-40CB-8535-C7E9ED987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896CC-EB83-4A07-82CF-ACE1FFF1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C54E-C331-426C-85D4-3787C8BC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90FB8-0CC2-4EE4-9371-1CB49A6B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2EEA-4FB1-4D39-90B3-6874C07D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C1C11-F018-4F76-8C9C-F365C0584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9C8C1-78E5-4A47-A032-E9FB84A3E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2F9BF-4B55-4BBD-A849-3A3A0370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C4EBA-A0C8-4D74-9C05-025E8F380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ECD89-0DD1-4CFD-B69B-9F3F802D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39BE4-5216-4059-8149-7D32AD25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6D7A1-FB89-40B0-8DE6-F476B6D4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41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7B04-99D5-4018-8E6F-455A2AED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C25C7-2FC8-4408-ABE7-E9EC5541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8BC9A-17DF-4C3C-99DD-3A775950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0D3A8-87A6-41BE-9FB8-680D39E8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6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56A0A-3D5C-42F5-B68B-471496FF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1C2C2-FAB3-472E-8480-698C0320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BEDBE-B2EA-4679-966F-B30D6DD1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01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5395-E7B5-4F29-A62E-859D9D31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3BFB-7341-4578-A3DD-A7332883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94378-19E8-4BF6-ADE0-4BD07504A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07443-9225-44FE-9D23-D8960A3B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AF939-D44E-4F57-AA45-6CED4A5D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AF18B-EC79-4FC9-AD44-B2324B5C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02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BFF9-554B-4910-A1FD-78E39469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8BEC9-D07B-4CFF-9E3E-67938F64E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F1811-9119-4F20-B68C-26BB384D6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B985E-9994-4319-B43B-BEA058E0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9855-613A-4F82-9B0A-562BA86E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80851-8C3A-45EC-A21B-9CBF790D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58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661ED-90D3-4B0A-990B-0FDB2DCE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F549E-D6EA-42B4-B9D4-957C34A27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FEF9F-F6D6-4232-8F7A-9C1CA5017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CF52-5495-4212-B9FA-E41BEE5F4988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F83C9-9813-48B5-937A-E4A6651AE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CC870-6CD5-4267-B2DE-D1355C063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FC7F-624B-432C-9DB7-B0E2411AAA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83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2109-DF78-49A8-81B3-1A64439E3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01B7F-2E80-4F3A-B522-14648D9FF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C8051-2AB6-4497-B13C-2B79C4C5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5544-74BD-4446-8C2E-501F3399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88A5-F9A5-4AB8-B02A-98D8F0AAD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3A265-00FE-4B98-8A11-24D1FD1E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6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9303-706E-422C-84EF-350B1F5E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3898-F241-4B97-BA77-94E35E2DF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6858B-6F0D-4270-AC8D-7C2ED4EA5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1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6D4D-DC18-4E86-9B56-06401CD6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14B3-A524-49AE-A69B-0DE9ABB9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05FA6-7C92-46E5-9F76-56C3979E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2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FA5F-BAAF-4B6D-AEFE-2C9D1043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D0A1-AE2D-4DCC-B4E8-AF1F02647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A23E6-D82A-4543-9F8D-D9B6A6B16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4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7880-BF7F-4A93-A09E-225A4A91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2766-0381-4E21-9A6D-EA40FFAF1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27C70-B897-48E1-B944-14EAFBBE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3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DB6B-4829-4602-B7A2-43E86B1C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1BF90-1E86-4299-881B-1DE1385D5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6B02D-0767-4327-950F-4BDCE3977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3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63F5-711F-4FF1-8FCB-EF3897AB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E8487-2DED-493D-B0D3-8C06CD3E8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A2237-776C-4EAD-BDC1-F9666B8AC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D97A-45E8-4436-8FE1-8B96795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B915-A2E9-4CA1-BE0A-707235F1F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CDE02-A978-4050-944D-A93724913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D13C-5806-4212-8153-4C327D19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61C94-44AA-4631-8CB5-427AFEB16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3DA87-6ADF-47FE-B80F-856978DF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8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Humberto</dc:creator>
  <cp:lastModifiedBy>Humberto</cp:lastModifiedBy>
  <cp:revision>1</cp:revision>
  <dcterms:created xsi:type="dcterms:W3CDTF">2020-10-27T02:07:26Z</dcterms:created>
  <dcterms:modified xsi:type="dcterms:W3CDTF">2020-10-27T02:13:26Z</dcterms:modified>
</cp:coreProperties>
</file>