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FF15494-2192-4046-A140-B15CE7EB030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4A8ED60-D484-476D-8D71-44FC7ACC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884C-14B8-4230-A25F-2553D912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6D9B-BB6C-48E0-B398-675F18C5A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5999-F247-4B29-9593-6C964963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26C36-5A2B-4278-8C41-4F53CA85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B0A7-6853-42A3-80C0-726C431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1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6D3E-96E6-4A6B-AF5F-C4A0A633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AA290-A217-4AD3-972A-47D61EF98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FE02-6B21-4D49-9B85-71109A63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3E55-B4E5-4C44-B5D5-31D3B8AB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F904-58A3-48BE-A734-DEF2187D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0A5D8-A031-451F-82FE-A79010F9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BDBF0-FEE6-4466-B78F-2E20AA6BA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59A1-681A-409C-B7EE-B3A6A743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BB30-B8E2-419A-B12F-94C342BF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2BC-657D-4123-82ED-616ABB6E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C36E-A9CF-41CE-8CC9-59CBEB17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3C8D-4035-43B6-9713-FCA1886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D7070-841C-4D71-8D4A-43CD6245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5A30-3D15-4E31-BDBC-127214E8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997C9-DD79-45A9-A690-407FDD45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4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90A3-6E37-4B20-99F5-20999A90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D779-29E7-4A74-A527-E8783850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CC00-AB88-4135-B31D-157152F7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1D88-EC59-43E8-9B69-D00B3C99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7AAC-8484-4E71-BA57-F153D78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6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7DBA-ED88-4601-A8AA-F9FACE73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1481-02EA-411D-AE0C-74F30FC21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ED56E-39A2-4913-A4A2-285F1B09D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680E7-E128-47D1-9A27-3FDAB6AD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477C5-A68B-4547-8555-518528A2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EB0A0-59FC-459B-B67E-A1F621B2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4489-241A-41DC-88F8-49BAD0D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C590B-F5EE-4DF4-B03A-08AB304D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1C84D-5FBC-4BD8-BBA1-538F6FE3D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57494-CD5F-4624-BDD5-B91A3811D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61008-50AE-41C0-8858-9ECA770B3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25932-E9E5-4FBC-BD9F-44D28EC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785D4-90E0-4BD4-B8C2-CCE69515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2EC9D-00E8-4220-A128-D1185EF0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9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380-FEE3-45BA-83D9-D74CB3F5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833FE-F6CD-465D-A0D6-741F0B6B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BAAB1-1B6B-4CA1-9276-A451F332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F295-686B-451C-9604-A81AFB0D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C93F0-C925-4640-A86E-93F41397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E2AA2-9C33-46BD-8418-8971FA81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AD61-9042-4E8D-8BA6-94AA3482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E997A-79CD-4726-88F7-D60F7B8E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E7F3-7689-41FC-B487-01080B14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92451-A8F2-4236-BA64-5E32C8BC7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C201A-87F0-4530-BE1A-4FFBE209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D71A3-4B5D-483B-9FC1-4805CFF7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FCC2C-ADFE-4669-B016-9968DDCF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5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6C37-1AE5-49B4-89BA-3081FC4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BBAD3-9242-4085-B009-2B1CEEC8A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2005D-EC2B-402B-B778-087F3C60D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F0289-5D3E-4415-998D-FD1D6165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3EE6F-EF17-4DC8-9C3D-0FB7B662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8D63-61D6-4D73-9033-5EEFB1B0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4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4C6C4-6E16-431A-9903-46A91021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BCAE-14B0-45B1-9929-183262E3B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4B95-AE59-4769-A689-3FE8DD06C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4FB7-431B-410A-83B8-375C3B1BE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CDDA-25E9-4879-83AD-6E9AA4F5A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2FD-27F1-46A4-B0BE-FC0F376E8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75672-F627-4C48-8515-4856F6A47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19519-63B1-4253-A34D-40E83337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B4C5-2691-49BD-AD1C-E59B623B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4FBB-C5C9-4183-9738-AD0775AF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25E7-3E7C-47FB-BCA9-3417CA09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9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7312-2CFA-448F-A254-4FDD4276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494B-46AD-40B9-8BA0-B39354C3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01024-6A15-40A5-A6B7-71796843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1ECA-CB78-4790-9083-146A1E8C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0AFF-6F4F-4D56-B649-FA9E0AA0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0D0E9-1C65-4974-AD34-CA9453F7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iglesia de cristo  Gracias por estar con nosotros.  Dios les bendiga.  sábado, 9 de mayo de 2020</dc:title>
  <dc:creator>Humberto</dc:creator>
  <cp:lastModifiedBy>Humberto</cp:lastModifiedBy>
  <cp:revision>45</cp:revision>
  <cp:lastPrinted>2020-05-10T12:59:31Z</cp:lastPrinted>
  <dcterms:created xsi:type="dcterms:W3CDTF">2020-05-09T16:15:01Z</dcterms:created>
  <dcterms:modified xsi:type="dcterms:W3CDTF">2020-10-27T01:53:37Z</dcterms:modified>
</cp:coreProperties>
</file>