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840E2-44D3-4086-B6BA-707C7A2A2E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C51DBF-610C-4360-8F1F-F388B6F771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A383A-6DFC-4FE4-822E-DC57EC490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49E8-FD51-4F05-9E04-ABFCBD4842A9}" type="datetimeFigureOut">
              <a:rPr lang="es-MX" smtClean="0"/>
              <a:t>19/10/2020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EEAC9-3267-4263-9369-76CCC567E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14308-A6FA-4826-86F4-367F80ACF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2E3CF-1A61-46F0-AD85-A1C24F584F3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1512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CE38E-925B-40E7-85A0-CAE54153B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F0DB3E-86E9-445C-9122-D311D377EB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CFE17-6196-4036-A697-730876802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49E8-FD51-4F05-9E04-ABFCBD4842A9}" type="datetimeFigureOut">
              <a:rPr lang="es-MX" smtClean="0"/>
              <a:t>19/10/2020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A1611-FD14-44CC-BC80-9528A0D3C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80A995-F18A-44C2-979A-5F994C037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2E3CF-1A61-46F0-AD85-A1C24F584F3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0853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D41F2E-CADD-4355-8A91-9D5D09523E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D64AA5-B757-4D32-807A-C78C6FFA16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23065-1785-47A8-BD82-79B1EFE76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49E8-FD51-4F05-9E04-ABFCBD4842A9}" type="datetimeFigureOut">
              <a:rPr lang="es-MX" smtClean="0"/>
              <a:t>19/10/2020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15558-385C-4E8A-B351-FB9C775FE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E11D2E-DD45-4A0E-BE73-48BE79D9B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2E3CF-1A61-46F0-AD85-A1C24F584F3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0979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C69DC-0908-4BCE-9BF7-9CF1CA816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516AE-9E1D-44AE-8ABF-CBD013E6D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AF2C4-FF11-41DF-ADA7-C4C11FF04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49E8-FD51-4F05-9E04-ABFCBD4842A9}" type="datetimeFigureOut">
              <a:rPr lang="es-MX" smtClean="0"/>
              <a:t>19/10/2020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0B383-B3DD-460E-9782-22372394A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5278E2-72EA-4ED9-AD8A-302D871A7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2E3CF-1A61-46F0-AD85-A1C24F584F3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529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F51E7-B0B5-42B0-AA1E-A1D99B63A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B93D89-B90A-4A80-BCCA-09504C06F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7573A-6BDF-421F-99BC-A9A2590AB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49E8-FD51-4F05-9E04-ABFCBD4842A9}" type="datetimeFigureOut">
              <a:rPr lang="es-MX" smtClean="0"/>
              <a:t>19/10/2020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4932D-E37F-4B5F-B5B7-F35473540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F8EB76-52B1-4BB8-A8D6-FAF8D0BEB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2E3CF-1A61-46F0-AD85-A1C24F584F3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887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8292A-A908-45CB-8584-44F04303F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B284A-52AB-431C-86FA-9504C6FC75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9613D5-2A7D-4F4F-8C64-2FA00F653E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210A45-59B4-408B-A160-EC73FD001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49E8-FD51-4F05-9E04-ABFCBD4842A9}" type="datetimeFigureOut">
              <a:rPr lang="es-MX" smtClean="0"/>
              <a:t>19/10/2020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9221BC-B061-4D1F-A948-DF570A151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F3C795-967F-4101-8EE8-89FAA14F4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2E3CF-1A61-46F0-AD85-A1C24F584F3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2067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6EF8F-D9EF-4850-AA84-6A2EFA4D5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67BBBB-8A73-428A-9F7A-E358293B7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2C9958-9CDD-4BD1-9439-8325D3CB46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BE625C-56C9-40D5-9A65-6F554ED8F1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665654-C391-40E3-9C41-37965DBB58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984CD4-D42A-4DF3-8852-76B9343CE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49E8-FD51-4F05-9E04-ABFCBD4842A9}" type="datetimeFigureOut">
              <a:rPr lang="es-MX" smtClean="0"/>
              <a:t>19/10/2020</a:t>
            </a:fld>
            <a:endParaRPr lang="es-MX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A4C72B-8F1C-4A81-BAA9-C4F8DF07E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5C594F-C04F-4502-860B-6B15CD4C7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2E3CF-1A61-46F0-AD85-A1C24F584F3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3635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A09A4-CC74-46D3-90EB-F9B11269B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0CD606-80A8-40E5-B64D-DCB43B86E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49E8-FD51-4F05-9E04-ABFCBD4842A9}" type="datetimeFigureOut">
              <a:rPr lang="es-MX" smtClean="0"/>
              <a:t>19/10/2020</a:t>
            </a:fld>
            <a:endParaRPr lang="es-MX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3A92F1-A9D8-4B72-9E19-FE1E31A36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8B5E17-84AF-46FE-A8FC-1E72083BF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2E3CF-1A61-46F0-AD85-A1C24F584F3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2111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18122C-7A09-4089-81F3-182E2F24F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49E8-FD51-4F05-9E04-ABFCBD4842A9}" type="datetimeFigureOut">
              <a:rPr lang="es-MX" smtClean="0"/>
              <a:t>19/10/2020</a:t>
            </a:fld>
            <a:endParaRPr lang="es-MX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63B9BC-4A3A-46EE-939D-B8AFEE01F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E809E4-B45C-4EB3-89A4-053776B42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2E3CF-1A61-46F0-AD85-A1C24F584F3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3500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B270F-15FA-496C-B29C-26CA34F48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1928E-AEF3-4727-B5F2-7B74E5A25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AA144A-5FE8-49DE-9DF0-5366143A6D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72CBAF-A609-4122-B841-D736EC3E7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49E8-FD51-4F05-9E04-ABFCBD4842A9}" type="datetimeFigureOut">
              <a:rPr lang="es-MX" smtClean="0"/>
              <a:t>19/10/2020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C3481C-D4E9-4A4C-A30C-7C2320C43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95E5E2-F985-4D43-8E65-1974820A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2E3CF-1A61-46F0-AD85-A1C24F584F3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6649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F6C3F-D61D-4647-B76D-72B73EF34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647BBA-BB53-4378-BC85-A3E64FBDE6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E3AAAF-2082-45DC-803B-159599E817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E72A57-9E95-46BF-8E74-B2BC252D9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49E8-FD51-4F05-9E04-ABFCBD4842A9}" type="datetimeFigureOut">
              <a:rPr lang="es-MX" smtClean="0"/>
              <a:t>19/10/2020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9C12E7-E706-4E7F-91E2-8AA1DFE27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EFF6CB-A8A7-485B-93D2-5A5223AB3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2E3CF-1A61-46F0-AD85-A1C24F584F3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8049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163FD5-A8E7-4BE3-936F-7B233A801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B961A-5908-4B9C-BA75-85A6C3262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E59F1A-3804-43D1-8768-9E6CFEFC1B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049E8-FD51-4F05-9E04-ABFCBD4842A9}" type="datetimeFigureOut">
              <a:rPr lang="es-MX" smtClean="0"/>
              <a:t>19/10/2020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809A18-E708-44A6-B4DC-7CF53AEF4B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BEFE9-0E3A-4677-99F3-09921A0BF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2E3CF-1A61-46F0-AD85-A1C24F584F3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8068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08645-775A-4B14-AC1F-29095183E2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63A95D-A6D6-4A63-AC67-A23C875934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EFE0D5-BE37-4DF2-9F15-9468F1F55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78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32B5C-D0CC-43ED-B17D-AF0BC9DA9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A773D-4A4D-4D58-A719-1B8AF4BDD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7F0F66-CE6F-46DB-A17F-4F298C495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704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691A-30D0-4CAF-B3BB-72FD19A1A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4F0C5-1EAB-4DA5-A395-9F893FCF9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29631F-3638-4E21-90A5-8E4C1B6C2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370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Humberto</dc:creator>
  <cp:lastModifiedBy>Humberto</cp:lastModifiedBy>
  <cp:revision>1</cp:revision>
  <dcterms:created xsi:type="dcterms:W3CDTF">2020-10-20T01:33:56Z</dcterms:created>
  <dcterms:modified xsi:type="dcterms:W3CDTF">2020-10-20T01:37:17Z</dcterms:modified>
</cp:coreProperties>
</file>