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4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69BD4E-FDE5-4841-8414-E4C1611E162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6D97664-7EF7-460A-99F7-8CE5548A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9F-2630-49DE-A8BB-791C1BFD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3DB06-85CB-452A-89D4-F55F27D76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9D3C0-8F3E-4BA0-9F8D-3A9D0B6D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C5B5-AE97-4CAD-8173-86C78506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CEA1D-2AA5-4B0B-A3FF-420CB4F9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E212-D6F5-4AD1-A2B5-04A95702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6582F-81F2-4DA9-9A6B-809BEE3B9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43EC-4C7E-46FE-A388-AB168091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2C3E-8566-4C6C-B745-EA4FB294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5B05-9962-4928-B2A2-9E3F70CF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6B56F-83BD-41F7-93AB-62A11CAB0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F05CE-4FF2-4836-B0CD-676323103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22552-7D6E-42BD-A416-46E7D85A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8A305-FEC2-4DE6-9B31-8F2E904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149D-F5CF-4697-9F53-7E03A2E9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4B8D-607C-4BD1-AF87-8110A52F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11A4-C424-4419-9C24-D08A576AA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33695-A730-47A8-B5C4-4070E567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75098-A027-4442-AF07-09B162E9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1AD95-3096-4AD4-850F-F961B790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6392-1174-44D6-AD6D-71855470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89008-F5BB-458A-A62E-D8F2ACC4E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96757-FF34-4470-A1DA-99F225CC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88E7-9E02-45CB-A49F-3D850C02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8A3EF-90A6-4402-942E-C1947334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4595-60D7-452A-9DAC-6CDC40D5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4E57-47AF-48C2-B680-80F6DE3AC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85903-9069-4547-AA57-252CC5CAB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C55F6-1B86-4C1D-862A-CA84A7FB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7E605-1575-452F-B1B7-BD8728F2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F294D-793D-4105-AAE6-B1A67D0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5C47-94D4-406F-8896-FAE9A08B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E287E-EB4E-46B7-AEBC-E09D3E8D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31504-FA9E-4352-8359-96EA13BB4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6FB06-EA5B-4E18-8785-F76954AC7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60505-CAE3-4B9B-AF5A-826ABC456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B3FCD-C0DF-4132-9074-15D2BE46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62D47-6B32-4679-98F2-A4BE5D3A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3B0A3-C47F-4564-9C72-84C5283B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A5B6-658C-47E3-BAC5-E2BCFC74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C640D-7DA1-426C-8160-1DB61C77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249A0-9ED7-4ADF-9F2B-8A9D85C7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957AF-1E1A-4116-A3CD-373E70CE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FE7B0-F3C6-4D18-93C1-BAC0BB98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880C5-FF96-4F09-B964-6B18F46C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4CE8D-F354-444C-B709-8732CBBC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E130-46EF-4BF0-AE57-987541E7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8FE2-A7BE-4ADD-ADE9-73D697CEC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F04F8-CAD1-46D5-AFEB-16473B97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25A4B-1DDB-477E-AFDA-C06B05A0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9E53-19B2-4642-A553-BBB1FD19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FA2B3-1AE4-46C7-893E-CEC5B2D0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46BE-07E4-4780-986A-14CCD188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0B212-7DC5-440D-B407-ACBEBC350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6104C-DC84-420D-A2B9-AF658F6F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2726C-BD07-40D9-9B17-29571D00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1008-0E57-4F8A-AA9A-DC0EBD53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514DA-5B9A-4B6F-9B5E-9D998E6D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7A3EF-A04F-4C99-9498-AEF52947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AD18-1650-463B-B542-46D33590A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15C5-ABB4-4985-BA4B-201CFF95F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5C93-C33A-4EA2-99B5-9D831957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19E1-547E-4A4A-BABE-C37DC4B6B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2B95-F196-4507-9A62-72A72C299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236E3-DB6C-473C-AF40-4AAB6B558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34602-411D-4A3F-B0C8-C8873A56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73AF-65F7-41DC-AD5A-9AB236E6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BC424-59FE-4542-86CC-8CAFAD23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3E402-30EF-4BC3-8217-0EAA54AD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210E-3C64-4619-BF00-33AF7625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4C9F-79EA-4F72-BB4B-2A14FDB53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3BFCC-5416-434F-BAC4-C62915DE6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CF8F-2264-40B1-A34D-5E0BD98A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E62B-9E55-4EA9-AEA8-205405F3E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0298F-DBF1-448A-9330-B8E92614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9362-F37E-4432-9618-76EE92BC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6A38-277F-4218-8888-E55C6638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F0670-96FB-4DA4-ADAE-CCC62739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2E9E5-79AF-4029-8FCA-9C327D54FD8F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2020-05-23T22:21:33Z</dcterms:created>
  <dcterms:modified xsi:type="dcterms:W3CDTF">2020-10-27T02:23:32Z</dcterms:modified>
</cp:coreProperties>
</file>