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7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1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5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4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3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9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3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D543-873C-4813-B44C-640488260E65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ECA0C-7D70-4252-8130-E70733DF5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para Abolirla, sino a cumplirla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Iglesia De Cristo\Desktop\la l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839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glesia De Cristo\Desktop\la ley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88392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5943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Mateo 5:17</a:t>
            </a:r>
            <a:endParaRPr lang="es-MX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69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Sabio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onsejo </a:t>
            </a:r>
            <a:r>
              <a:rPr lang="es-MX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Prov.27:17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personas somos moldeadas por la interacción y el medio que nos rodea,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controversia sana nos afila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Salomón dijo: “</a:t>
            </a:r>
            <a:r>
              <a:rPr lang="es-E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hierro con hierro se afila, y el hombre afina el semblante de su amigo”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Alejandro Campbell dijo: “ </a:t>
            </a:r>
            <a:r>
              <a:rPr lang="es-MX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semana de debate sano, vale tanto o mas que un año de predicación.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iglesia primitiva no estuvo a salvo de la controversia, variados temas fueron discutidos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bajo el fogón del debate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¿Podían comer de lo sacrificado a los ídolos? ¿Podían llevar al hermano a un juicio? ¿El rol de la mujer? Etc.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Pablo sostuvo un intenso debate sobre la resurrección con Himeneo y Fileto,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Tim.2:16-18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39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1"/>
            <a:ext cx="80010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ley, Los cristianos y el conflicto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mi juicio, el debate mas fuerte y prolongado que tuvo la iglesia primitiva,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 sobre la ley de Moisés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primeros 9 capítulos de Hechos, poco dicen, pero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después que Pedro fue a casa de Cornelio llega el debate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indicación de que Dios sabia que traería conflicto esto, se ve en que le envió una visión a Pedro (3 veces).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Pedro a su vez le dijo esto a Cornelio,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Hech.10:28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eso no le sorprendió la reacción de algunos,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11:1-2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 produjo una gran controversia y 2 preguntas: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¿Se le debe predicar el evangelio a los gentiles?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¿Deben los gentiles circuncidarse para ser salvos?</a:t>
            </a:r>
            <a:endParaRPr lang="es-MX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realizar Pablo su primer viaje,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debate creció mas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5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Gran Controversia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Antioquia de Pisidia, Pablo y sus compañeros fueron a la sinagoga y se les permitió hablar,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Hech.13:15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Pablo les hablo de Jesús, nuestro salvador,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13:23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por el somos limpios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cosas que la ley no pudo hacer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13:38-39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 iba bien hasta que los judíos vieron la multitud, (¡gentiles, oh no!) se llenaron de celos,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13:44-46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regreso de su viaje llegaron algunos de Judea diciendo “</a:t>
            </a:r>
            <a:r>
              <a:rPr lang="es-MX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no os circuncidáis no podéis ser salvos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15:1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Tuvieron que subir a Jerusalén y tratar el asunto,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15:2-6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hubo un gran debate y esto fue lo que resolvieron,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15:19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Pero a pesar de este esfuerzo,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asunto no quedo resuelto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 inicio del segundo viaje Pablo llevo a Timoteo,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16:1-3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25349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¡El Arresto de Pablo!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¡Este es el hombre que por todas partes anda enseñando a todos </a:t>
            </a:r>
            <a:r>
              <a:rPr lang="es-ES" sz="28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 nuestro pueblo, la ley y este lugar</a:t>
            </a:r>
            <a:r>
              <a:rPr lang="es-E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21:28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falso cargo, por una supuesta violación a la ley de Dios, note el énfasis de su enfado,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21:26-30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Así que la relación entre cristianos y la ley fue muy controversial, las epístolas dan prueba de ello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Gal.5:1-4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Preguntas de Importancia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¿Cuál fue la relación de Cristo hacia la ley?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¿Es el evangelio para todos, y si así es, estamos obligados a guardar la ley también?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¿Podemos ir a la ley hoy, para tomar autoridad para nuestra adoración?</a:t>
            </a:r>
            <a:endParaRPr lang="es-MX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6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Naturaleza de la ley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914400"/>
            <a:ext cx="89916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 dada solo a los israelitas,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Deut.4:44-45</a:t>
            </a:r>
            <a:r>
              <a:rPr lang="es-MX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5:1-2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esa ley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nunca tuvo la intención de ser una ley universal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ley incluyendo los 10 mandamientos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se le dio a los patriarcas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sino al pueblo que salió de Egipto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Deut.5:1-3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ley no fue dada para todas las naciones,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Deut.4:6-8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Pablo concluye que lay de Moisés no era para los gentiles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Rom.2:14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 acentúa esta verdad en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Efesios 2:12-13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ley, señalaba el pecado pero no lo quitaba,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Heb.10:1,4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justificación llega con el sacrificio de Cristo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10:10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ley fue dada para llevarnos a Cristo,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Gal.3:19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como ya vino Cristo, “</a:t>
            </a:r>
            <a:r>
              <a:rPr lang="es-MX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estamos bajo la ley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3:23-25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¡El rol de un tutor era encaminar al niño hacia su maestro</a:t>
            </a:r>
            <a:r>
              <a:rPr lang="es-MX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s-MX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9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 y la Ley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914400"/>
            <a:ext cx="8991600" cy="586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Mt.5:17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penséis que he venido para abrogar la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ley 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los Profetas. </a:t>
            </a:r>
            <a:r>
              <a:rPr lang="es-E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he venido para abrogar, sino para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cumplir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quiso decir Jesús?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reconoció la autoridad de la ley.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Desde joven aprendió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Luc.2:46,47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después la uso,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4:4,8,12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Ningún mandamiento seria abolido hasta que no fuera cumplido por el,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Mat.5:18-19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l">
              <a:buAutoNum type="arabicPeriod" startAt="2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esto enseñaba que debía ser guardada.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Luc.10:25-28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tenemos otro ejemplo en,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Mateo 19:16-21</a:t>
            </a:r>
            <a:endParaRPr lang="es-E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 startAt="2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dijo que vino a cumplir la ley.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5:17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antes de ascender le dijo esto a sus discípulos,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Luc.24:44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l">
              <a:buAutoNum type="arabicPeriod" startAt="2"/>
            </a:pP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la cumplió.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Jn.19:30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lo tanto,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Col.2:14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Rom.10:4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839200" cy="58674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Hebreos 9:15</a:t>
            </a:r>
            <a:r>
              <a:rPr lang="es-MX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 dice que, “</a:t>
            </a:r>
            <a:r>
              <a:rPr lang="es-E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mediador del nuevo 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pacto” ya que el primero fue abolido,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Heb.10:9-10</a:t>
            </a:r>
            <a:endParaRPr lang="es-E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Ahora estamos bajo la ley de Cristo,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Gálatas 6:2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así lo dijo Pablo a los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Cor.9:20-21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¡El es la autoridad!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Muchos grupos no se someten a la ley de Cristo, sino que siguen tomando autoridad de la ley, para su adoración.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cristianos no estamos sujetos a la ley de Moisés.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practica del diezmo, no fue autorizada para la iglesia.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Si, David adoro con música </a:t>
            </a:r>
            <a:r>
              <a:rPr lang="es-E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Dios lo pidió durante la ley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Crónicas 29:25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estamos mandados a guardar el “Sábado” por ser parte de la ley, </a:t>
            </a:r>
            <a:r>
              <a:rPr lang="es-ES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Éxodo 20:8-11</a:t>
            </a:r>
            <a:r>
              <a:rPr lang="es-E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es-MX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6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927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No para Abolirla, sino a cumplirla</vt:lpstr>
      <vt:lpstr>Un Sabio Consejo Prov.27:17</vt:lpstr>
      <vt:lpstr>La ley, Los cristianos y el conflicto</vt:lpstr>
      <vt:lpstr>Una Gran Controversia</vt:lpstr>
      <vt:lpstr>¡El Arresto de Pablo!</vt:lpstr>
      <vt:lpstr>La Naturaleza de la ley</vt:lpstr>
      <vt:lpstr>Jesús y la Ley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para Abolirla, sino a cumplirla</dc:title>
  <dc:creator>Iglesia De Cristo</dc:creator>
  <cp:lastModifiedBy>Iglesia De Cristo</cp:lastModifiedBy>
  <cp:revision>21</cp:revision>
  <dcterms:created xsi:type="dcterms:W3CDTF">2015-03-25T09:36:18Z</dcterms:created>
  <dcterms:modified xsi:type="dcterms:W3CDTF">2016-02-28T13:19:01Z</dcterms:modified>
</cp:coreProperties>
</file>