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8FEFC-87BF-4BD3-9CA3-4AAAE5D2A4F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5AE8E-EB9E-4245-8BB4-1E872AF5AC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56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5AE8E-EB9E-4245-8BB4-1E872AF5AC3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38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5AE8E-EB9E-4245-8BB4-1E872AF5AC3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2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9E5B-34CA-4F6F-B44F-D8151802EFE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CDB9-B573-4989-B2C0-490BA474C5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43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9E5B-34CA-4F6F-B44F-D8151802EFE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CDB9-B573-4989-B2C0-490BA474C5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9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9E5B-34CA-4F6F-B44F-D8151802EFE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CDB9-B573-4989-B2C0-490BA474C5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5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9E5B-34CA-4F6F-B44F-D8151802EFE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CDB9-B573-4989-B2C0-490BA474C5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5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9E5B-34CA-4F6F-B44F-D8151802EFE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CDB9-B573-4989-B2C0-490BA474C5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49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9E5B-34CA-4F6F-B44F-D8151802EFE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CDB9-B573-4989-B2C0-490BA474C5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2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9E5B-34CA-4F6F-B44F-D8151802EFE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CDB9-B573-4989-B2C0-490BA474C5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8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9E5B-34CA-4F6F-B44F-D8151802EFE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CDB9-B573-4989-B2C0-490BA474C5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6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9E5B-34CA-4F6F-B44F-D8151802EFE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CDB9-B573-4989-B2C0-490BA474C5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16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9E5B-34CA-4F6F-B44F-D8151802EFE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CDB9-B573-4989-B2C0-490BA474C5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8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9E5B-34CA-4F6F-B44F-D8151802EFE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CDB9-B573-4989-B2C0-490BA474C5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89E5B-34CA-4F6F-B44F-D8151802EFE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5CDB9-B573-4989-B2C0-490BA474C5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366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 FAMILIA CRISTIANA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8991600" cy="5943600"/>
          </a:xfrm>
        </p:spPr>
        <p:txBody>
          <a:bodyPr>
            <a:normAutofit/>
          </a:bodyPr>
          <a:lstStyle/>
          <a:p>
            <a:pPr algn="l"/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•En este mundo de avanzada tecnología, nosotros los padres cristianos debemos tener más convicción que nunca, en saber educar a nuestros hijos cerca de Dios. 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Proverbios 29:15 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362200"/>
            <a:ext cx="7315200" cy="4248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19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s-ES" sz="4000" dirty="0">
                <a:latin typeface="Times New Roman" pitchFamily="18" charset="0"/>
                <a:cs typeface="Times New Roman" pitchFamily="18" charset="0"/>
              </a:rPr>
              <a:t>¿Por qué están desapareciendo las familias de nuestra sociedad?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dirty="0">
                <a:latin typeface="Times New Roman" pitchFamily="18" charset="0"/>
                <a:cs typeface="Times New Roman" pitchFamily="18" charset="0"/>
              </a:rPr>
              <a:t>Esto se debe a las siguientes razones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1. Alto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índice de divorcios.</a:t>
            </a:r>
          </a:p>
          <a:p>
            <a:pPr marL="0" indent="0">
              <a:buNone/>
            </a:pP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2. Abusos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infantiles de orden emocional, físico y sexual.</a:t>
            </a:r>
          </a:p>
          <a:p>
            <a:pPr marL="0" indent="0">
              <a:buNone/>
            </a:pP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3. Adolescentes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huyendo de sus hogares.</a:t>
            </a:r>
          </a:p>
          <a:p>
            <a:pPr marL="0" indent="0">
              <a:buNone/>
            </a:pP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4. Delincuencias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Juvenil; relaciones ilegitimas; padres solteros.</a:t>
            </a:r>
          </a:p>
          <a:p>
            <a:pPr marL="0" indent="0">
              <a:buNone/>
            </a:pP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5. Familias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mixtas.</a:t>
            </a:r>
          </a:p>
          <a:p>
            <a:pPr marL="0" indent="0">
              <a:buNone/>
            </a:pP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6.Niñas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teniendo niños; adicción a las drogas.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86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962" y="318882"/>
            <a:ext cx="8229600" cy="900317"/>
          </a:xfrm>
        </p:spPr>
        <p:txBody>
          <a:bodyPr>
            <a:noAutofit/>
          </a:bodyPr>
          <a:lstStyle/>
          <a:p>
            <a:r>
              <a:rPr lang="es-ES" sz="3600" b="1" dirty="0" smtClean="0">
                <a:latin typeface="Times New Roman" pitchFamily="18" charset="0"/>
                <a:cs typeface="Times New Roman" pitchFamily="18" charset="0"/>
              </a:rPr>
              <a:t>I. EL RETO PARA LOS PADRES EN SIGLO XXI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Todos necesitamos entender el mundo que nos ha tocado vivir, y así animar a los padres cristianos que se esfuercen para crear a sus hijos cerca del consejo de Dios. Y para lograr esto hay, podemos ver  </a:t>
            </a:r>
            <a:r>
              <a:rPr lang="es-ES" sz="2800" u="sng" dirty="0" smtClean="0">
                <a:latin typeface="Times New Roman" pitchFamily="18" charset="0"/>
                <a:cs typeface="Times New Roman" pitchFamily="18" charset="0"/>
              </a:rPr>
              <a:t>5 atributos que deberíamos tener.</a:t>
            </a: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733800"/>
            <a:ext cx="7981888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70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1.	Precaución.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638800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Marcos 9:17-24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¿Puede ver la preocupación de este hombre?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¿Entiende su llanto? No cabe duda que nosotros los padres queremos lo mejor para nuestros hijos, jamás deseamos un mal o un daño para ellos. 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Lucas 11:11-13</a:t>
            </a: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505200"/>
            <a:ext cx="72390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87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	Compromiso.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334000"/>
          </a:xfrm>
        </p:spPr>
        <p:txBody>
          <a:bodyPr>
            <a:normAutofit fontScale="92500"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Efesios 6:1-4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debemos comprometernos a criar a nuestros hijos, en disciplina y amonestación del Señor.</a:t>
            </a:r>
          </a:p>
          <a:p>
            <a:r>
              <a:rPr lang="es-ES" sz="2800" b="1" dirty="0" smtClean="0">
                <a:latin typeface="Times New Roman" pitchFamily="18" charset="0"/>
                <a:cs typeface="Times New Roman" pitchFamily="18" charset="0"/>
              </a:rPr>
              <a:t>”Paidia”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una disciplina totalmente griega empapados de todo conocimiento griego (cuentos, fabulas, historia y filosofía)</a:t>
            </a:r>
          </a:p>
          <a:p>
            <a:r>
              <a:rPr lang="es-ES" sz="2800" b="1" dirty="0" smtClean="0">
                <a:latin typeface="Times New Roman" pitchFamily="18" charset="0"/>
                <a:cs typeface="Times New Roman" pitchFamily="18" charset="0"/>
              </a:rPr>
              <a:t>“Paidia”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igualmente con los Judíos.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Los enseñaban a amar a Dios desde la niñez.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Aprendían la ley desde pequeños (hagamos huellas desde temprano en sus almas, para ligarlos a Dios) 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Deut.6:6-9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Nosotros los cristianos debemos entender lo que es dirigir e instruir a nuestros hijos, dejarles marcados en sus mentes la voluntad de Dios. 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Prov. 19:18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s-ES" sz="2800" b="1" dirty="0" smtClean="0">
                <a:latin typeface="Times New Roman" pitchFamily="18" charset="0"/>
                <a:cs typeface="Times New Roman" pitchFamily="18" charset="0"/>
              </a:rPr>
              <a:t>¡COMPROMISO!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85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3.  Cuidado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1Pedro 5:8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Sed sobrios y velad. Vuestro adversario, el diablo, como león rugiente, anda alrededor buscando a quién devorar.</a:t>
            </a:r>
          </a:p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1 Tesal.5:6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Prov.31:26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satanás ahora esta en nuestras casas.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Vale mas que seamos vigilantes de nuestros dentro y fuera del hogar. 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2 Cor.2:11  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existe un poderoso enemigo de nuestros hijos, “la mala influencia” lo que vemos y lo que oímos nos afecta </a:t>
            </a:r>
          </a:p>
          <a:p>
            <a:pPr marL="0" indent="0">
              <a:buNone/>
            </a:pP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2 Pedro 2:6-8 </a:t>
            </a:r>
          </a:p>
          <a:p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29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4.  Control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1 Sam.3:13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Yo le he declarado que juzgaré a su casa para siempre, por la iniquidad que él conoce; porque sus hijos han blasfemado contra Dios, y él no les ha reprochado.</a:t>
            </a:r>
          </a:p>
          <a:p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Proverbios 13:24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El que detiene el castigo aborrece a su hijo, pero el que lo ama se esmera en corregirlo.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Para muchas personas esto es quitarle la privacidad a nuestros .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“la privacidad de mi hijo termina, en donde mi responsabilidad de padre comienza”. </a:t>
            </a:r>
          </a:p>
          <a:p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o debemos darles privacidad para pecar.</a:t>
            </a:r>
          </a:p>
          <a:p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78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5.  Valor, mucho valor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Jeremías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47:3 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por el sonido de los cascos de sus caballos, por el alboroto de sus carros y por el estruendo de sus ruedas, los</a:t>
            </a:r>
            <a:r>
              <a:rPr lang="es-ES" sz="2800" u="sng" dirty="0" smtClean="0">
                <a:latin typeface="Times New Roman" pitchFamily="18" charset="0"/>
                <a:cs typeface="Times New Roman" pitchFamily="18" charset="0"/>
              </a:rPr>
              <a:t> padres no cuidaron a sus hijos,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or la debilidad de sus manos</a:t>
            </a:r>
            <a:r>
              <a:rPr lang="es-ES" sz="2800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¡Que vergüenza que los padres no sepamos cuidar de nuestros hijos!</a:t>
            </a:r>
          </a:p>
          <a:p>
            <a:pPr marL="0" indent="0">
              <a:buNone/>
            </a:pP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070935"/>
            <a:ext cx="3814762" cy="25384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719" y="3887077"/>
            <a:ext cx="4114800" cy="273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05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551</Words>
  <Application>Microsoft Office PowerPoint</Application>
  <PresentationFormat>On-screen Show (4:3)</PresentationFormat>
  <Paragraphs>42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LA FAMILIA CRISTIANA</vt:lpstr>
      <vt:lpstr>¿Por qué están desapareciendo las familias de nuestra sociedad? </vt:lpstr>
      <vt:lpstr>I. EL RETO PARA LOS PADRES EN SIGLO XXI</vt:lpstr>
      <vt:lpstr>1. Precaución. </vt:lpstr>
      <vt:lpstr>2. Compromiso. </vt:lpstr>
      <vt:lpstr> 3.  Cuidado </vt:lpstr>
      <vt:lpstr>4.  Control</vt:lpstr>
      <vt:lpstr>5.  Valor, mucho valor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FAMILIA CRISTIANA</dc:title>
  <dc:creator>Iglesia De Cristo</dc:creator>
  <cp:lastModifiedBy>Humberto Palacios</cp:lastModifiedBy>
  <cp:revision>14</cp:revision>
  <dcterms:created xsi:type="dcterms:W3CDTF">2012-07-21T21:48:24Z</dcterms:created>
  <dcterms:modified xsi:type="dcterms:W3CDTF">2015-11-09T22:07:23Z</dcterms:modified>
</cp:coreProperties>
</file>