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4F4-D9D7-46DD-816C-6DA3040F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51FCC-9CCA-46B8-A61A-129CDC925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21481-AFE6-4C40-9841-F54BCBEF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B6E5E-CE6B-429B-8A60-90DF2AAB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987E3-325B-4839-A6B3-82C3D1E5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59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5D65-CB50-4BFD-96EE-5FF047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A409C-876E-4320-B0B7-1E066EBDC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067A8-72E9-4554-96AA-D4C3D8AE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B2D2F-CF1B-48EE-A4CB-E68AC5A2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BD2F3-78E6-4770-9D9B-4ACDD754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97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75232-C60F-43B5-B695-4CEF03302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BD5A6-58FD-41FC-9BB1-3BFF29537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6681-A11B-4D72-BEB1-82F94738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0BC07-BD42-4FE1-9E40-96FEA53F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72160-DEDB-4D10-9E69-3FA1836D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48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5631-5360-4BF9-961F-B22CC293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B3DEC-85D4-4F83-AC5B-CC6C4883F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D4ED6-4207-433F-B150-9BDA44BE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4577-69A0-4CDC-B8A4-A93081CC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4CF12-46E7-4CB1-BAFB-E92C7F7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A3C1-C468-49E1-8D99-98B0EC8E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07CDA-E73D-46CD-83AB-945B0CE7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F4CF3-0EED-4FC6-B9D6-366C5963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207C5-2024-4C06-B620-A278814F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68B4-950E-4FB8-AFC6-687A7B4C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2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4B3-A8A2-4B94-8F92-2A1912FE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9740F-C97C-49AF-AB94-22FD67446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F4A5E-16A9-43DF-8DB2-4C1E35FB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53C47-BC9B-4545-92CE-6E6D93F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9BB4A-4A51-4195-90F8-05CDD889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2A9FA-AEDC-45F5-9770-33D0208F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91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0875-C6CB-49AD-AE6D-BDE37285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13C2F-1DDD-4D1B-8068-84620B95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0DDBC-20A6-4716-AAFF-9806D66F7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6FC5C-AE75-4816-AEE9-6636DF30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FDD69-1695-4F04-B879-FFB980D5D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70C0C-0D29-4E1E-819B-C706BEDA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DCC8B-41C1-4CD2-9A53-014EA777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CEEB8D-E549-45C5-BC0D-0D1EA1C2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96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D4BE-569D-4C0D-BABD-15037DA6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F05EA-77BB-4887-B985-512FA8A1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DD81D-F72A-403E-AB04-EE8B5A5C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4014-8505-494A-B081-3197E8F5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69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C08C8-7D2A-4313-A611-CEC25178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474D4-76EF-4619-A19D-A1DDFF0E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9B669-40AA-4EDF-B2A1-87D03FC4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238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6575-F3B0-4E2A-A42A-889DBFD6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AAB9D-59AD-45E2-A8E4-03B7681F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77A8-6659-4872-B3AF-00813C991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5D31C-2CC6-452C-A3E6-63DA8FF4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67101-805C-4EAD-A058-AF6950B8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6C0F2-9441-4C16-8005-E644CE96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16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BCF1-365A-46A5-A1F3-D245C47D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3C1C8-0456-48CC-8309-F8875482A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BF2B3-63E8-4D9C-A838-9BC2B6E94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D866F-53FD-48B9-BBC4-A9DEE9AE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B007B-6058-4011-AEE0-666B833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EB311-D85E-48FD-B4C6-38BAFF4B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34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62615-67FD-4695-ACFB-2134A1D4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4E581-0A79-4A7F-9DB2-23A640B9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E9E4B-0B19-4F54-9728-E082D168A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7DEB-D9F4-4A06-9FC9-720E6C9E0758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374C-42FC-4387-ACE6-BFAD2DDF8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4E46-64F6-48DD-8C2B-675491385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666F-428C-4B35-BEFE-E5CB9D9087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3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EDEF-1365-4EC5-989C-3299328B3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4FB3E-1EE4-410A-A7CD-D7D6AD7D0C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03F9B-42AC-4572-8D4B-5655AD2B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54E0-69B2-48E4-A55D-5440968A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7C9A4-F84A-4F1E-9CD4-EBDB4A8E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9E985-7A0A-44B7-A64D-F45F62F6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9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F58F-4FF1-4FC6-805F-4D994038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26B93-C140-416D-AC7C-C4D55A5F3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BB3A4-833E-43AE-A111-D1540FF9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0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BBEB-0EFD-4D89-AC6A-D09EC80E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76D85-30D8-4DB2-89FD-8047C8E1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F9AC7-901C-4614-BAFC-52BE436B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Humberto</dc:creator>
  <cp:lastModifiedBy>Humberto</cp:lastModifiedBy>
  <cp:revision>1</cp:revision>
  <dcterms:created xsi:type="dcterms:W3CDTF">2020-10-20T01:52:58Z</dcterms:created>
  <dcterms:modified xsi:type="dcterms:W3CDTF">2020-10-20T01:57:18Z</dcterms:modified>
</cp:coreProperties>
</file>