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C116-B2C9-4EEA-8229-CECE09EE2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4D871-D9D6-4682-96D3-E5CE7BEF2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A1D23-3DE9-4E77-BFDE-3705D577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DB5AD-5F35-491E-BA87-4EFDF9A4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058E7-A5A4-4D45-A09A-0D70D07E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63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89A5-D502-44C1-82D9-3D92A8DC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26A67-4BCE-41CF-B1CF-58BE684C6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E13A0-A766-4ED9-9E89-AA885560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A331-8C9C-4E72-9FD3-F03F42A6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2119-30B3-4AFE-8095-5C39D895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730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563F2-CE8D-4343-AFAF-25C687FC9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385E1-91DA-411D-B19E-2B558B4D4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C95B3-4FAE-4907-940C-46383B9F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60490-40BB-4B2A-AA31-1D0327FE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F62DE-8709-4118-AF1F-B01055A6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398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4C9B-78D3-4165-818F-4FF8BFAD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67A6C-2CD7-4560-BB2B-AAC4B2D8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F0B74-21F3-4AF4-BA77-26148CCB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DC7B0-751C-408F-A876-A624FC5E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326A8-7213-42B4-8806-A7D28297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6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75A4-7BD0-4ACD-9B7E-65A4B04A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7FF86-4931-4A82-8FE8-2F672530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20937-5B32-4DFB-902A-93C6D688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E821E-9486-469E-9CBF-DB0658C7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40DA0-A260-479E-8C4F-AC581372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77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C273-2CDC-4E4B-8BAD-C2FBFA71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63F70-01B4-4F15-B334-F7DE88DDC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587DE-6614-4958-BAFD-62B731D61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6DE61-9CAA-4446-B46D-B2C4A885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7EE30-18D3-4071-B11C-D3A35CC5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7FBE3-3831-4283-84EC-6F170DAA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74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C890-618F-4C2E-97D5-1C62F024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EC035-A3C0-4E7E-BA2F-3ECF71DF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308BB-3137-4DAF-8CA8-770ADC815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5B0E3-6006-4904-9E27-D97B81B8A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FA6B1-C2E1-4AAE-83CB-2CDBA2CB0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6B564-14A5-4025-BCD3-D3F1E6EC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DF954-9486-4C9F-A7BF-6E9C71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0A4AC-B014-4A8E-AAA7-A8EC2984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70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2E2E-19A3-4A0A-A35A-65D7EBFF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32031-DFF6-4437-978D-24A012D7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41095-C40F-42AE-BA65-32706969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A20DB-AE06-4305-A5C4-06193313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72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06A8D-ECD1-464D-B6C0-7D7ED19F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59DFB-E25A-4127-A440-7817B594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E3B66-3352-464B-8969-D1B0A570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375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95CB-236F-42B3-8E36-0C625354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1176-B03B-45F0-BB00-F81BC0A0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B0508-90AB-4B6B-913F-0CF07D2C8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B2BB2-661F-4675-B189-5EA29BFE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23998-FA0A-46AA-BDF6-6E24BD31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47D90-FAB8-4F8B-AACF-EB372E4F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61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9895-DC2B-4227-93AD-A0BFDEBB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F97EC-5D19-49D6-AE39-B9B2F760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E16E2-396F-4058-8979-6C221D03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136E7-0B82-4C6E-B05E-A953DEF0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9CA24-0D21-4144-913C-46D8DCCB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CE4E8-2247-484C-8BC3-1CB9D71F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63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67731-5A3B-448D-B881-01276A90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6D089-FDE5-42EA-A020-E37D9F94F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C28F-3B69-41D5-8031-CECD7C024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8D23-1008-4337-8C9D-A2877BB5A65E}" type="datetimeFigureOut">
              <a:rPr lang="es-MX" smtClean="0"/>
              <a:t>19/10/2020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063E5-A8CF-4B76-99F8-15867433D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E112E-D5E3-4AC3-AC37-DE1C06EE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B52D-D254-4AC5-9D8D-45F89CDB3BE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41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389-DDFF-44CB-9364-789851BB3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D0295-E013-49BB-A541-212F797369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621E4-F489-4857-8D78-BA476E51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3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7EEE-3F0C-422D-B5BD-2077EDDE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E6BD3-FBBF-474F-BE7B-8936D9BAC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8AE25-088E-4F50-BACE-FBD2E641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6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9323-8FE8-4D11-8A47-C226DF07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BA78-D70A-4D84-A673-ECAFE92E6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D7EB9-ED04-49B9-B54D-604244F4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1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74B-D91E-4048-8E9C-C6924D11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1BF0-BE46-47DD-A3FF-D3719A9C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635C3-4767-45EE-A77E-873726CF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5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Humberto</dc:creator>
  <cp:lastModifiedBy>Humberto</cp:lastModifiedBy>
  <cp:revision>1</cp:revision>
  <dcterms:created xsi:type="dcterms:W3CDTF">2020-10-20T01:20:35Z</dcterms:created>
  <dcterms:modified xsi:type="dcterms:W3CDTF">2020-10-20T01:28:53Z</dcterms:modified>
</cp:coreProperties>
</file>