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6"/>
  </p:notesMasterIdLst>
  <p:sldIdLst>
    <p:sldId id="889" r:id="rId2"/>
    <p:sldId id="890" r:id="rId3"/>
    <p:sldId id="891" r:id="rId4"/>
    <p:sldId id="892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FF15494-2192-4046-A140-B15CE7EB030F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4A8ED60-D484-476D-8D71-44FC7ACCF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9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0B2F6-EF3C-4C1E-A79C-1125E5032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55EB5C-929F-455E-AB95-0950209F5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00013-C6BF-4A37-BB1C-C272C0BDA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1D65B-B33E-4E94-B3F0-133BC1EC6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BCA93-6202-4F3B-A0BA-E808C6D3A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6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D60BC-B903-4AC9-818A-EFED9BF39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C4EBB0-E91F-42E7-A58D-D5AAD1E1F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272D1-DABC-4413-80A6-543D64C85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C21A8-5C44-4371-AA62-F76ED2A05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3C5BE-9296-4314-96DD-6F816C926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08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63460-4B48-4EB7-AA43-A9758AE45F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CE55F-395E-4074-89AA-202410C29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772EF-0AAA-451E-AF1C-E2CE74A93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2D661-4353-449F-8DE0-EA4C2109B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FFFD0-502A-45DF-9FF9-45B7CC21F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01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A01B5-933F-4239-B25D-A22A7313E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225E8-5FEB-4024-A3B9-56D576AE0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E4489-B50B-4228-8379-C1D8BA16E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DBFF2-D05E-4E66-97DA-B87516A19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8385E-CF8E-488B-B7F8-E412A2573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63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1B66-B6EA-4599-BB0C-14FEE3D92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34399-1CEB-49FD-8B22-FC220DCED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9E4160-EC87-4CC9-A2E2-E95620E68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63473-B690-40A4-8F1B-009707B70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7D4E5-9AD4-45D2-B27C-CBBB2F659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88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8502C-A984-4935-91A0-54C90BD2E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CF2C1-71B8-4DB8-8C0C-E94354684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FFAD8C-B39B-42A7-BE10-52CB17C2A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BF47FA-D589-44AD-A754-FA706C777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16566-DAA7-4AC9-8192-6101DF070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C112B-CED6-4B40-A1DC-8C127AEC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2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1EC78-75F0-444F-BEAB-5F59F87B8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FF393-8AE1-423A-B928-27A5BC953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6C42D5-EEEE-43BA-BBD9-B69BF1D9A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7CD277-31A2-4D47-A1C1-66FA950163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364C55-D221-434B-B95E-2C6D38E2F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BA216E-576C-4458-A315-FEC527DE6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5DD894-8146-418E-A12F-C0F0C4258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FBFDBC-3756-4432-862F-ED7C0D9D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66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0C593-326E-4CA0-9E61-EC2EE0866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06AFD5-675F-45AB-A4D8-38526B225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4B1B19-47D2-451C-A951-5EF297D2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176319-BEE7-40F2-A94F-57AABC097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33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49D38F-6E95-4F1B-9959-57E533C55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BD1240-8256-4104-B3E2-FA1D5E510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3D0709-0055-4326-B0EB-4158531A7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500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D6E96-3337-44F1-9A8A-C4AE85099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00A3E-CFFF-4CE3-AD90-515DDD528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00A6B7-0288-4D17-96EB-6C07087D3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0B079-1387-44A9-A9CB-370A721F2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4B9FA-504B-48D4-8B42-769FB012E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7CAF12-365A-4609-8397-EDEFF9979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9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A0E99-502A-402B-B2A3-FEC17DD47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2C12EA-4DD0-4447-A36C-335B5800B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2B86FE-D5D6-4660-ADBE-81A6FE7F6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51E47-8DBA-4C87-B7FD-7075E9763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86FBE8-D09C-43C5-B220-2D1FA2966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1F9A93-6F72-477B-92CF-24A807D3C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8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C33D57-8F76-489E-8848-0DD9E9803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46088-F6B4-4965-AF0C-F2911F3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0265E-0762-4AD7-9739-E9721698FA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A1055-514B-4BB3-B9FD-33880A0E3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2B674-272E-4FFC-BC9F-49C4121215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9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9FFF8-2BA8-4ED0-A3B2-CB172DD5E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5D899-0C86-428B-B422-204CA2233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3CB47E-0FD2-40D1-BDF2-A744E8696E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603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62F00-C598-4BB2-8978-526228227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20186-1962-4AE2-BBC9-288CF3580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2912B6-3990-4B32-A2FE-7B76883FF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242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DB487-FBF1-40F1-9314-63BF8CC95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AA85C-0A2A-4218-A7CB-F041C1A70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ADDDA8-AA99-4A5A-95E9-70E746BAD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973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DB487-FBF1-40F1-9314-63BF8CC95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AA85C-0A2A-4218-A7CB-F041C1A70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E4A4DA-8979-41DF-8978-127AA28635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326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Humberto Palacios</dc:creator>
  <cp:lastModifiedBy>Humberto</cp:lastModifiedBy>
  <cp:revision>37</cp:revision>
  <cp:lastPrinted>2020-04-12T06:24:02Z</cp:lastPrinted>
  <dcterms:created xsi:type="dcterms:W3CDTF">2020-04-11T19:59:02Z</dcterms:created>
  <dcterms:modified xsi:type="dcterms:W3CDTF">2020-10-20T00:46:43Z</dcterms:modified>
</cp:coreProperties>
</file>