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16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4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0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2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6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0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8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C2CF-171B-4951-A8E7-DCD61FF6B88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7E60-7FE7-4493-B606-09349E30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70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LA VARA DE LA SABIDURIA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Tesoros Escondidos </a:t>
            </a:r>
            <a:r>
              <a:rPr lang="es-MX" sz="2400" b="1" u="sng" dirty="0" smtClean="0">
                <a:latin typeface="Times New Roman" pitchFamily="18" charset="0"/>
                <a:cs typeface="Times New Roman" pitchFamily="18" charset="0"/>
              </a:rPr>
              <a:t>Varios Proverbios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752600"/>
            <a:ext cx="8991600" cy="495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                    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Prov.13:24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El que detiene el castigo a</a:t>
            </a:r>
          </a:p>
          <a:p>
            <a:pPr algn="l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su hijo aborrece; Mas el que lo ama</a:t>
            </a:r>
          </a:p>
          <a:p>
            <a:pPr algn="l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desde temprano lo corrige.</a:t>
            </a:r>
          </a:p>
          <a:p>
            <a:pPr algn="l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Prov. 22:15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La necedad esta ligada en</a:t>
            </a:r>
          </a:p>
          <a:p>
            <a:pPr algn="l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el corazon del muchacho, mas la </a:t>
            </a:r>
            <a:r>
              <a:rPr lang="es-MX" sz="2800" i="1" dirty="0" smtClean="0">
                <a:latin typeface="Times New Roman" pitchFamily="18" charset="0"/>
                <a:cs typeface="Times New Roman" pitchFamily="18" charset="0"/>
              </a:rPr>
              <a:t>vara                                                   de                                         de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s-MX" sz="2800" i="1" dirty="0" smtClean="0">
                <a:latin typeface="Times New Roman" pitchFamily="18" charset="0"/>
                <a:cs typeface="Times New Roman" pitchFamily="18" charset="0"/>
              </a:rPr>
              <a:t>corrección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lo alejara de el.</a:t>
            </a:r>
          </a:p>
          <a:p>
            <a:pPr algn="l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Prov.29:15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La vara y la correccion </a:t>
            </a:r>
          </a:p>
          <a:p>
            <a:pPr algn="l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dan sab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iduria,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mas el muchacho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consentido avregonzara a su madre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1" y="3124200"/>
            <a:ext cx="207065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28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3903"/>
          </a:xfrm>
        </p:spPr>
        <p:txBody>
          <a:bodyPr/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CONCLUSION    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8542"/>
            <a:ext cx="8839200" cy="5497058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Nunca a sido un tiempo fácil para criar hijos.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Preguntémosle a los siguientes personajes: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Adán y Eva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A  Eli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A David y a Salomón.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A José y María.</a:t>
            </a:r>
          </a:p>
          <a:p>
            <a:pPr marL="0" indent="0" algn="ctr">
              <a:buNone/>
            </a:pP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Proverbios 19:18</a:t>
            </a:r>
            <a:r>
              <a:rPr lang="es-MX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Efesios 6:1-4</a:t>
            </a:r>
            <a:endParaRPr lang="es-MX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Este es el mejor tiempo para “pastorear” a nuestros hijos. </a:t>
            </a: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29:17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78" y="49666"/>
            <a:ext cx="13477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537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POBRES O RICOS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No importa si somos pobres o ricos.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Educados o analfabetas.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Cristianos o no.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Todos sabemos que si no corregimos a nuestros hijos, tendremos muchos problemas en el futuro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1265"/>
            <a:ext cx="1350254" cy="115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2743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524000"/>
            <a:ext cx="268128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1524000"/>
            <a:ext cx="288131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7468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EN CONTRA DE LA DISCIPLINA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Si tu le pegas a tu hijo/a lo vas hacer una persona violenta.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Si lo disciplinas lo vas a traumar.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Si lo corriges con vara lo vas a enseñar a pelear.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Escuche, 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su hijo sabe pelear desde que nace, es violento desde pequeño y la disciplina le guiara a la felicidad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38600"/>
            <a:ext cx="4038600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54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3276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Albert Siegel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600" dirty="0" smtClean="0">
                <a:latin typeface="Times New Roman" pitchFamily="18" charset="0"/>
                <a:cs typeface="Times New Roman" pitchFamily="18" charset="0"/>
              </a:rPr>
              <a:t>Dr. en Sociología, escribió lo siguiente:</a:t>
            </a:r>
          </a:p>
          <a:p>
            <a:r>
              <a:rPr lang="es-MX" sz="2600" b="1" i="1" dirty="0" smtClean="0">
                <a:latin typeface="Times New Roman" pitchFamily="18" charset="0"/>
                <a:cs typeface="Times New Roman" pitchFamily="18" charset="0"/>
              </a:rPr>
              <a:t>“En cualquier sociedad en donde se deje de </a:t>
            </a:r>
          </a:p>
          <a:p>
            <a:pPr marL="0" indent="0">
              <a:buNone/>
            </a:pPr>
            <a:r>
              <a:rPr lang="es-MX" sz="2600" b="1" i="1" dirty="0" smtClean="0">
                <a:latin typeface="Times New Roman" pitchFamily="18" charset="0"/>
                <a:cs typeface="Times New Roman" pitchFamily="18" charset="0"/>
              </a:rPr>
              <a:t>Disciplinar a los niños a tiempo, tal sociedad</a:t>
            </a:r>
          </a:p>
          <a:p>
            <a:pPr marL="0" indent="0">
              <a:buNone/>
            </a:pPr>
            <a:r>
              <a:rPr lang="es-MX" sz="2600" b="1" i="1" dirty="0" smtClean="0">
                <a:latin typeface="Times New Roman" pitchFamily="18" charset="0"/>
                <a:cs typeface="Times New Roman" pitchFamily="18" charset="0"/>
              </a:rPr>
              <a:t>Esta a 20 años de distancia de </a:t>
            </a:r>
            <a:r>
              <a:rPr lang="es-MX" sz="2600" b="1" i="1" u="sng" dirty="0" smtClean="0">
                <a:latin typeface="Times New Roman" pitchFamily="18" charset="0"/>
                <a:cs typeface="Times New Roman" pitchFamily="18" charset="0"/>
              </a:rPr>
              <a:t>Anarquía </a:t>
            </a:r>
            <a:r>
              <a:rPr lang="es-MX" sz="2600" b="1" i="1" u="sng" dirty="0" smtClean="0">
                <a:latin typeface="Times New Roman" pitchFamily="18" charset="0"/>
                <a:cs typeface="Times New Roman" pitchFamily="18" charset="0"/>
              </a:rPr>
              <a:t>total”.</a:t>
            </a:r>
            <a:endParaRPr lang="es-MX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Eso 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es todo el tiempo que se necesita 20 años.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Para que desaparezcan las “buenas costumbres”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“la buena moral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” “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Las sanas conversaciones”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“Los buenos hábitos y la verdadera religión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752600" cy="136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2860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7452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010400" cy="960438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DISCIPLINA FISICA Y ESPIRITUAL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714999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Luc.6:45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hombre bueno,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del buen tesoro de su corazón saca lo bueno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; y el hombre malo,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del mal tesoro de su corazón saca lo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malo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porque de la abundancia del corazón habla la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boca.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Mat.15:7-8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Hipócritas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bien profetizó de vosotros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Isaías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cuando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dijo,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ste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pueblo de labios me honra; Mas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su corazón está lejos de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s-E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ambiar el comportamiento </a:t>
            </a:r>
            <a:r>
              <a:rPr lang="es-ES" sz="2600" u="sng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s-ES" sz="2600" u="sng" dirty="0" smtClean="0">
                <a:latin typeface="Times New Roman" pitchFamily="18" charset="0"/>
                <a:cs typeface="Times New Roman" pitchFamily="18" charset="0"/>
              </a:rPr>
              <a:t>cambiar el </a:t>
            </a:r>
            <a:r>
              <a:rPr lang="es-ES" sz="2600" u="sng" dirty="0" smtClean="0">
                <a:latin typeface="Times New Roman" pitchFamily="18" charset="0"/>
                <a:cs typeface="Times New Roman" pitchFamily="18" charset="0"/>
              </a:rPr>
              <a:t>corazón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es hipocresía.</a:t>
            </a:r>
          </a:p>
          <a:p>
            <a:r>
              <a:rPr lang="es-ES" sz="2600" b="1" u="sng" dirty="0" smtClean="0">
                <a:latin typeface="Times New Roman" pitchFamily="18" charset="0"/>
                <a:cs typeface="Times New Roman" pitchFamily="18" charset="0"/>
              </a:rPr>
              <a:t>Hebreos 12:5-6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y habéis ya olvidado la exhortación que como a hijos se os dirige, diciendo: Hijo mío, </a:t>
            </a:r>
            <a:r>
              <a:rPr lang="es-ES" sz="2600" u="sng" dirty="0" smtClean="0">
                <a:latin typeface="Times New Roman" pitchFamily="18" charset="0"/>
                <a:cs typeface="Times New Roman" pitchFamily="18" charset="0"/>
              </a:rPr>
              <a:t>no menosprecies la disciplina del </a:t>
            </a:r>
            <a:r>
              <a:rPr lang="es-ES" sz="2600" u="sng" dirty="0" smtClean="0">
                <a:latin typeface="Times New Roman" pitchFamily="18" charset="0"/>
                <a:cs typeface="Times New Roman" pitchFamily="18" charset="0"/>
              </a:rPr>
              <a:t>Señor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i desmayes cuando eres reprendido por 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él</a:t>
            </a:r>
            <a:endParaRPr lang="en-US" sz="26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1437"/>
            <a:ext cx="1524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972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DISCIPLINA DIVINA EN MI HOGAR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29039"/>
            <a:ext cx="8915400" cy="5154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b="1" dirty="0" smtClean="0">
                <a:latin typeface="Times New Roman" pitchFamily="18" charset="0"/>
                <a:cs typeface="Times New Roman" pitchFamily="18" charset="0"/>
              </a:rPr>
              <a:t>Entender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MX" sz="2800" b="1" dirty="0" smtClean="0">
                <a:latin typeface="Times New Roman" pitchFamily="18" charset="0"/>
                <a:cs typeface="Times New Roman" pitchFamily="18" charset="0"/>
              </a:rPr>
              <a:t>diferencia entre el Abuso y La  Disciplina </a:t>
            </a:r>
          </a:p>
          <a:p>
            <a:pPr marL="0" indent="0">
              <a:buNone/>
            </a:pPr>
            <a:r>
              <a:rPr lang="es-MX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Precedido </a:t>
            </a:r>
            <a:r>
              <a:rPr lang="es-ES" sz="2800" u="sng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coraje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Precedido </a:t>
            </a:r>
            <a:r>
              <a:rPr lang="es-ES" sz="2800" u="sng" dirty="0">
                <a:latin typeface="Times New Roman" pitchFamily="18" charset="0"/>
                <a:cs typeface="Times New Roman" pitchFamily="18" charset="0"/>
              </a:rPr>
              <a:t>por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amor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Produce terror, pánico.                 Produce seguridad. 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Deja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cicatrices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permanentes       Duele,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pero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marca.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Promueve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resentimiento. 	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Promueve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respeto. 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Es en contra de lo permitido  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No viola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autoridad 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No resuelve su actitud    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       Corrige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, perdona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y olvida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0164"/>
            <a:ext cx="13477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670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DISCIPLINA DIVINA EN MI HOGAR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Distinguir entre el abuso y la disciplina.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Distinguir entre la inmadurez y la desobediencia.</a:t>
            </a:r>
          </a:p>
          <a:p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Distinguir entre el “no querer” y el “no poder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3477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295490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29894"/>
            <a:ext cx="2438400" cy="2994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29894"/>
            <a:ext cx="2533650" cy="2994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73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CUATRO EXELENTES COSEJOS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Dígale a su hijo cual fue su ofensa, y cual será su castigo. </a:t>
            </a: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Heb.12:7-8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  Esto nos ayudara a controlarnos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Disciplinémoslos en el lugar correcto, no abusemos de ellos y de su debilidad. </a:t>
            </a: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Proverbios 19:18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s-MX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41086"/>
            <a:ext cx="1219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4" y="3886200"/>
            <a:ext cx="4038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3505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10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CUATRO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EXELENTES COSEJOS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43" y="1311275"/>
            <a:ext cx="8922657" cy="5470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  <a:r>
              <a:rPr lang="es-MX" dirty="0" smtClean="0"/>
              <a:t>. 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Después de disciplinarlos deles tiempo de que piensen en lo que hicieron. Especialmente a los adolescentes.</a:t>
            </a:r>
          </a:p>
          <a:p>
            <a:pPr marL="0" indent="0">
              <a:buNone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4. Explíqueles lo que dice Dios de su mal comportamiento, su actitud, o su pecado. </a:t>
            </a: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Prov.23:14-15</a:t>
            </a:r>
            <a:r>
              <a:rPr lang="es-MX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13:24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3477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3" y="3632200"/>
            <a:ext cx="3810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4724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38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579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 VARA DE LA SABIDURIA Tesoros Escondidos Varios Proverbios</vt:lpstr>
      <vt:lpstr>POBRES O RICOS</vt:lpstr>
      <vt:lpstr>EN CONTRA DE LA DISCIPLINA</vt:lpstr>
      <vt:lpstr>Albert Siegel</vt:lpstr>
      <vt:lpstr>DISCIPLINA FISICA Y ESPIRITUAL</vt:lpstr>
      <vt:lpstr>DISCIPLINA DIVINA EN MI HOGAR</vt:lpstr>
      <vt:lpstr>DISCIPLINA DIVINA EN MI HOGAR</vt:lpstr>
      <vt:lpstr>CUATRO EXELENTES COSEJOS</vt:lpstr>
      <vt:lpstr>CUATRO EXELENTES COSEJOS</vt:lpstr>
      <vt:lpstr>CONCLUSION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VARA DE LA SABIDURIA Tesoros Escondidos Varios Proverbios</dc:title>
  <dc:creator>Iglesia De Cristo</dc:creator>
  <cp:lastModifiedBy>Iglesia De Cristo</cp:lastModifiedBy>
  <cp:revision>28</cp:revision>
  <dcterms:created xsi:type="dcterms:W3CDTF">2012-03-11T12:27:47Z</dcterms:created>
  <dcterms:modified xsi:type="dcterms:W3CDTF">2016-02-14T12:37:20Z</dcterms:modified>
</cp:coreProperties>
</file>