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4315A-F1E2-4A9D-B936-E0F926B325D7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8600C-DA20-4199-A33C-0898A22C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3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8600C-DA20-4199-A33C-0898A22CDB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0572-1589-4FA2-A50A-2D3E8599E9ED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F924-8072-4146-89B7-73D2E922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5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0572-1589-4FA2-A50A-2D3E8599E9ED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F924-8072-4146-89B7-73D2E922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5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0572-1589-4FA2-A50A-2D3E8599E9ED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F924-8072-4146-89B7-73D2E922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8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0572-1589-4FA2-A50A-2D3E8599E9ED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F924-8072-4146-89B7-73D2E922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0572-1589-4FA2-A50A-2D3E8599E9ED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F924-8072-4146-89B7-73D2E922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7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0572-1589-4FA2-A50A-2D3E8599E9ED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F924-8072-4146-89B7-73D2E922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8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0572-1589-4FA2-A50A-2D3E8599E9ED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F924-8072-4146-89B7-73D2E922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6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0572-1589-4FA2-A50A-2D3E8599E9ED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F924-8072-4146-89B7-73D2E922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5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0572-1589-4FA2-A50A-2D3E8599E9ED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F924-8072-4146-89B7-73D2E922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1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0572-1589-4FA2-A50A-2D3E8599E9ED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F924-8072-4146-89B7-73D2E922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6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0572-1589-4FA2-A50A-2D3E8599E9ED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AF924-8072-4146-89B7-73D2E922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0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D0572-1589-4FA2-A50A-2D3E8599E9ED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AF924-8072-4146-89B7-73D2E9225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4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06679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AVENTURAS PELIGROSAS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Tesoros Escondidos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Proverbios 5-7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8382000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28003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2514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26860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8305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09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Times New Roman" pitchFamily="18" charset="0"/>
                <a:cs typeface="Times New Roman" pitchFamily="18" charset="0"/>
              </a:rPr>
              <a:t>El Proceso De Una Aventura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La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repugnancia te lleva a la deshonra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5:8-10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s-ES" sz="2600" b="1" u="sng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Aleja de ella tu camino, y</a:t>
            </a: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no te acerques a la puerta de su casa; </a:t>
            </a:r>
          </a:p>
          <a:p>
            <a:pPr marL="0" indent="0">
              <a:buNone/>
            </a:pPr>
            <a:r>
              <a:rPr lang="es-ES" sz="2600" b="1" u="sng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Para que no des a los extraños tu honor, y</a:t>
            </a: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tus años al cruel; </a:t>
            </a:r>
          </a:p>
          <a:p>
            <a:pPr marL="0" indent="0">
              <a:buNone/>
            </a:pPr>
            <a:r>
              <a:rPr lang="es-ES" sz="2600" b="1" u="sng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No sea que extraños se sacien de tu fuerza, y</a:t>
            </a: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tus trabajos estén en casa del extraño</a:t>
            </a: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De seguro que esta hablando de la pensión alimenticia, que los divorciados deben pagar para la manutención de sus hijos.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(¡como hay pleitos por este asunto!)</a:t>
            </a:r>
          </a:p>
          <a:p>
            <a:pPr marL="0" indent="0">
              <a:buNone/>
            </a:pP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6:27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¿Tomará el hombre fuego en su seno s</a:t>
            </a: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que sus vestidos ardan?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3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Times New Roman" pitchFamily="18" charset="0"/>
                <a:cs typeface="Times New Roman" pitchFamily="18" charset="0"/>
              </a:rPr>
              <a:t>El Proceso De Una Aventura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9635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s-MX" dirty="0" smtClean="0">
                <a:latin typeface="Times New Roman" pitchFamily="18" charset="0"/>
                <a:cs typeface="Times New Roman" pitchFamily="18" charset="0"/>
              </a:rPr>
              <a:t>La repugnancia te lleva a la deshonra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5:8-10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Aleja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de ella tu camino,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no te acerques a la puerta de su casa; </a:t>
            </a:r>
          </a:p>
          <a:p>
            <a:pPr marL="0" indent="0">
              <a:buNone/>
            </a:pP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Para que no des a los extraños tu honor,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tus años al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cruel</a:t>
            </a:r>
          </a:p>
          <a:p>
            <a:pPr marL="0" indent="0">
              <a:buNone/>
            </a:pP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No sea que extraños se sacien de tu fuerza, y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tus trabajos estén en casa del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extraño.  </a:t>
            </a:r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3123916" cy="259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91000"/>
            <a:ext cx="2895600" cy="260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99" y="4191000"/>
            <a:ext cx="2495550" cy="260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latin typeface="Times New Roman" pitchFamily="18" charset="0"/>
                <a:cs typeface="Times New Roman" pitchFamily="18" charset="0"/>
              </a:rPr>
              <a:t>El Proceso De Una Aventura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4395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6:27-29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¿Tomará el hombre fuego en su seno 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que sus vestidos ardan? </a:t>
            </a:r>
          </a:p>
          <a:p>
            <a:pPr marL="0" indent="0">
              <a:buNone/>
            </a:pPr>
            <a:r>
              <a:rPr lang="es-ES" sz="2400" b="1" u="sng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¿Andará el hombre sobre brasas s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que sus pies se quemen? </a:t>
            </a:r>
          </a:p>
          <a:p>
            <a:pPr marL="457200" indent="-457200">
              <a:buAutoNum type="arabicPlain" startAt="29"/>
            </a:pPr>
            <a:r>
              <a:rPr lang="es-ES" sz="2400" u="sng" dirty="0" smtClean="0">
                <a:latin typeface="Times New Roman" pitchFamily="18" charset="0"/>
                <a:cs typeface="Times New Roman" pitchFamily="18" charset="0"/>
              </a:rPr>
              <a:t>Así </a:t>
            </a:r>
            <a:r>
              <a:rPr lang="es-ES" sz="2400" u="sng" dirty="0">
                <a:latin typeface="Times New Roman" pitchFamily="18" charset="0"/>
                <a:cs typeface="Times New Roman" pitchFamily="18" charset="0"/>
              </a:rPr>
              <a:t>es el que se llega a la mujer de su prójimo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quedará</a:t>
            </a:r>
          </a:p>
          <a:p>
            <a:pPr marL="0" indent="0">
              <a:buNone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impune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ninguno que la tocare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s-ES" sz="2400" b="1" u="sng" dirty="0" smtClean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Heridas y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vergüenza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hallará,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su afrenta nunca será borrada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2895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26384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6479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33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Times New Roman" pitchFamily="18" charset="0"/>
                <a:cs typeface="Times New Roman" pitchFamily="18" charset="0"/>
              </a:rPr>
              <a:t>El Proceso De Una Aventura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La deshonra te guía al desastre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5:11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Y gimas al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final,</a:t>
            </a:r>
            <a:br>
              <a:rPr lang="es-E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cuando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se consuma tu carne y tu cuerpo,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 riesgo de enfermedades sexuales.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El peligro de perder a tus hijos.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La perdida de amistades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 familiares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26955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25738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29337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28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Times New Roman" pitchFamily="18" charset="0"/>
                <a:cs typeface="Times New Roman" pitchFamily="18" charset="0"/>
              </a:rPr>
              <a:t>El Proceso De Una Aventura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El desastre te llevara a la desesperación.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5:12-14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digas: !!Cómo aborrecí el consejo,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mi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corazón menospreció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la reprensión; </a:t>
            </a:r>
          </a:p>
          <a:p>
            <a:pPr marL="0" indent="0">
              <a:buNone/>
            </a:pP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No oí la voz de los que me instruían, y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a los que me enseñaban no incliné mi oído! </a:t>
            </a:r>
          </a:p>
          <a:p>
            <a:pPr marL="0" indent="0">
              <a:buNone/>
            </a:pP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Casi en todo mal he estado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, en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medio de la sociedad y de la congregación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52950"/>
            <a:ext cx="26193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638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2686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2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MEDIDAS PRECAUTORIAS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600000">
            <a:off x="228600" y="1219200"/>
            <a:ext cx="8763000" cy="5334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No justifique su extraño compromiso, como algo insignificante.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No espere luchar hasta cuando las relaciones estén muy avanzadas.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No piense que jamás le puede pasar algo así a usted.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Manténgase lejos de donde no quiere ser visto, y apartado de lo que no quiere hacer.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Forcese a si mismo a ser fiel y honesto a su pacto.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Este alerta a todo tiempo. </a:t>
            </a:r>
            <a:r>
              <a:rPr lang="es-MX" sz="2800" b="1" u="sng" dirty="0" smtClean="0">
                <a:latin typeface="Times New Roman" pitchFamily="18" charset="0"/>
                <a:cs typeface="Times New Roman" pitchFamily="18" charset="0"/>
              </a:rPr>
              <a:t>9:13-18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8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AVENTURAS PELIGROSAS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5422"/>
            <a:ext cx="4343400" cy="453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15422"/>
            <a:ext cx="3886200" cy="453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29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NUESTRA SOCIEDAD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Dejenos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ivir a nuestra manera.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Judas 1:7-11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399"/>
            <a:ext cx="3886200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199"/>
            <a:ext cx="4114800" cy="314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17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Los Buenos Consejos De Salomon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Lo que vio Salomón en su familia</a:t>
            </a:r>
          </a:p>
          <a:p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La infidelidad matrimonial</a:t>
            </a:r>
          </a:p>
          <a:p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Aventuras amorosas</a:t>
            </a:r>
          </a:p>
          <a:p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Promiscuidad</a:t>
            </a:r>
          </a:p>
          <a:p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Secretos familiares</a:t>
            </a:r>
          </a:p>
          <a:p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Rivalidades</a:t>
            </a:r>
          </a:p>
          <a:p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Celos y trampas</a:t>
            </a:r>
          </a:p>
          <a:p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Envidias y venganzas</a:t>
            </a:r>
          </a:p>
          <a:p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Pero de lo malo se puede aprender y dar un consejo para no caer en el mismo error.</a:t>
            </a:r>
            <a:endParaRPr lang="es-MX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6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EL DESEO DE SALOMON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10200"/>
          </a:xfrm>
        </p:spPr>
        <p:txBody>
          <a:bodyPr>
            <a:normAutofit/>
          </a:bodyPr>
          <a:lstStyle/>
          <a:p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En su tiempo, también la sociedad se había robado los letreros de 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ALTO.</a:t>
            </a:r>
            <a:endParaRPr lang="es-MX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Su tarea, así como su preocupación era constantemente poner esos letreros en su lugar.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048000"/>
            <a:ext cx="8077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96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¡ALTO!, ¡N0 TRASPASE!, ¡PELIGRO!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1 Corintios 6:13,18-20.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Las viandas para el vientre, y el vientre para las viandas; pero tanto al uno como a las otras destruirá Dios. </a:t>
            </a:r>
            <a:r>
              <a:rPr lang="es-ES" sz="2800" u="sng" dirty="0">
                <a:latin typeface="Times New Roman" pitchFamily="18" charset="0"/>
                <a:cs typeface="Times New Roman" pitchFamily="18" charset="0"/>
              </a:rPr>
              <a:t>Pero el cuerpo no es para la fornicación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, sino para el Señor, y el Señor para el cuerpo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Fornicación: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Viene de la palabra griega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“porneia”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de la cual obtenemos “pornografía”.</a:t>
            </a:r>
          </a:p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Pornografía: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Actividad sexual ilícita.</a:t>
            </a:r>
          </a:p>
          <a:p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V.18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u="sng" dirty="0">
                <a:latin typeface="Times New Roman" pitchFamily="18" charset="0"/>
                <a:cs typeface="Times New Roman" pitchFamily="18" charset="0"/>
              </a:rPr>
              <a:t>Huid de la fornicación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. Cualquier otro pecado que el hombre cometa, está fuera del cuerpo; mas el que fornica, contra su propio cuerpo peca.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El Proceso De Una Aventura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Comienza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 “placer”.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Prov.5:1-3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Notese que Salomon nos habla de la “mujer extraña” una mujer que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“no”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es la suya. </a:t>
            </a: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Prov.7:6-15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10 Cuando he aquí, una mujer le sale al encuentro, c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atavío de ramera y astuta de corazón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V.16-17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He adornado mi cama con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colchas recamadas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con cordoncillo de Egipto; He perfumado mi cámara </a:t>
            </a:r>
          </a:p>
          <a:p>
            <a:pPr marL="0" indent="0">
              <a:buNone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mirra, áloes y canela.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Por qué tantos detalles?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Para mostrarnos la falsedad de ella.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V.14-15.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160019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01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Estadisticas Alarmantes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 smtClean="0">
                <a:latin typeface="Times New Roman" pitchFamily="18" charset="0"/>
                <a:cs typeface="Times New Roman" pitchFamily="18" charset="0"/>
              </a:rPr>
              <a:t>Divorciados con su nueva pareja.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33% Están sumamente enojados con la vida.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50% Volvió a divorciarse, debido a la infidelidad.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80% Experimento un peor nivel de vida económico.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85% Se lamentaban haberse divorciado de su pareja.</a:t>
            </a:r>
          </a:p>
          <a:p>
            <a:pPr marL="0" indent="0">
              <a:buNone/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Lo que había comenzado </a:t>
            </a:r>
            <a:r>
              <a:rPr lang="es-MX" sz="2800" b="1" u="sng" dirty="0" smtClean="0">
                <a:latin typeface="Times New Roman" pitchFamily="18" charset="0"/>
                <a:cs typeface="Times New Roman" pitchFamily="18" charset="0"/>
              </a:rPr>
              <a:t>tan dulce como la miel</a:t>
            </a: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, se volvió </a:t>
            </a:r>
            <a:r>
              <a:rPr lang="es-MX" sz="2800" b="1" u="sng" dirty="0" smtClean="0">
                <a:latin typeface="Times New Roman" pitchFamily="18" charset="0"/>
                <a:cs typeface="Times New Roman" pitchFamily="18" charset="0"/>
              </a:rPr>
              <a:t>amargo como la hiel.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MX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3429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43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latin typeface="Times New Roman" pitchFamily="18" charset="0"/>
                <a:cs typeface="Times New Roman" pitchFamily="18" charset="0"/>
              </a:rPr>
              <a:t>El Proceso De Una Aventura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2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 placer se convierte en repugnancia.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Prov.5:4-6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s-ES" sz="2800" i="1" dirty="0">
                <a:latin typeface="Times New Roman" pitchFamily="18" charset="0"/>
                <a:cs typeface="Times New Roman" pitchFamily="18" charset="0"/>
              </a:rPr>
              <a:t>Mas </a:t>
            </a:r>
            <a:r>
              <a:rPr lang="es-ES" sz="2800" i="1" u="sng" dirty="0">
                <a:latin typeface="Times New Roman" pitchFamily="18" charset="0"/>
                <a:cs typeface="Times New Roman" pitchFamily="18" charset="0"/>
              </a:rPr>
              <a:t>su fin es amargo como el ajenjo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, agudo </a:t>
            </a:r>
            <a:r>
              <a:rPr lang="es-ES" sz="2800" i="1" dirty="0">
                <a:latin typeface="Times New Roman" pitchFamily="18" charset="0"/>
                <a:cs typeface="Times New Roman" pitchFamily="18" charset="0"/>
              </a:rPr>
              <a:t>como espada de dos filos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Ajenjo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arbusto pequeño que crecía en Palestina, y de cuya flor se extraía un liquido para hacer bebidas amargas.</a:t>
            </a:r>
            <a:r>
              <a:rPr lang="es-E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Esto quizás haga referencia a: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La amargura de los celos y la desconfianza.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La perdida de respeto.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El sentimiento interno de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“la traición”.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El latente conocimiento de ser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“culpable”.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3059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815</Words>
  <Application>Microsoft Office PowerPoint</Application>
  <PresentationFormat>On-screen Show (4:3)</PresentationFormat>
  <Paragraphs>84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AVENTURAS PELIGROSAS Tesoros Escondidos Proverbios 5-7</vt:lpstr>
      <vt:lpstr>AVENTURAS PELIGROSAS</vt:lpstr>
      <vt:lpstr>NUESTRA SOCIEDAD</vt:lpstr>
      <vt:lpstr>Los Buenos Consejos De Salomon</vt:lpstr>
      <vt:lpstr>EL DESEO DE SALOMON</vt:lpstr>
      <vt:lpstr>¡ALTO!, ¡N0 TRASPASE!, ¡PELIGRO!</vt:lpstr>
      <vt:lpstr>El Proceso De Una Aventura</vt:lpstr>
      <vt:lpstr>Estadisticas Alarmantes </vt:lpstr>
      <vt:lpstr>El Proceso De Una Aventura</vt:lpstr>
      <vt:lpstr>El Proceso De Una Aventura</vt:lpstr>
      <vt:lpstr>El Proceso De Una Aventura</vt:lpstr>
      <vt:lpstr>El Proceso De Una Aventura</vt:lpstr>
      <vt:lpstr>El Proceso De Una Aventura</vt:lpstr>
      <vt:lpstr>El Proceso De Una Aventura</vt:lpstr>
      <vt:lpstr>MEDIDAS PRECAUTORIAS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AVENTURAS PELIGROSAS Tesoros Escondidos Proverbios 5-7</dc:title>
  <dc:creator>Iglesia De Cristo</dc:creator>
  <cp:lastModifiedBy>Iglesia De Cristo</cp:lastModifiedBy>
  <cp:revision>31</cp:revision>
  <dcterms:created xsi:type="dcterms:W3CDTF">2012-03-25T03:13:34Z</dcterms:created>
  <dcterms:modified xsi:type="dcterms:W3CDTF">2014-06-27T12:00:36Z</dcterms:modified>
</cp:coreProperties>
</file>