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8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6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68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14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8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22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2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8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6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31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5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98FC-CF35-4476-891D-000B3ADFD1F1}" type="datetimeFigureOut">
              <a:rPr lang="en-US" smtClean="0"/>
              <a:t>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ACF7-A3FB-4426-8BFC-AC1C34EADD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89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19199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DE PADRE A HIJO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Tesoros Escondidos 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Proverbios 4 :1-10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Parte 6</a:t>
            </a:r>
            <a:endParaRPr lang="en-US" sz="2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54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“Papa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dame tu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mano”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73" y="15007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Proverbios 4:10-11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217" y="3045402"/>
            <a:ext cx="5257801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03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900" dirty="0" smtClean="0">
                <a:latin typeface="Times New Roman" pitchFamily="18" charset="0"/>
                <a:cs typeface="Times New Roman" pitchFamily="18" charset="0"/>
              </a:rPr>
              <a:t>Larry Walters</a:t>
            </a:r>
            <a:r>
              <a:rPr lang="en-US" dirty="0" smtClean="0"/>
              <a:t> </a:t>
            </a:r>
            <a:r>
              <a:rPr lang="es-ES" sz="3100" dirty="0" smtClean="0"/>
              <a:t>el sueño de ser un gran piloto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33647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3810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46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enia deseos de volar”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•Nunca se pregunto, como voy a maniobrar esta silla.</a:t>
            </a:r>
          </a:p>
          <a:p>
            <a:pPr marL="0" indent="0"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•Como voy a descender.</a:t>
            </a:r>
          </a:p>
          <a:p>
            <a:pPr marL="0" indent="0"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•¿Que tal si algún avión anda volando bajo, que voy  hacer?</a:t>
            </a:r>
          </a:p>
          <a:p>
            <a:pPr marL="0" indent="0"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•¿Porque no experimento primero, no se, subiendo a un gato?</a:t>
            </a:r>
          </a:p>
          <a:p>
            <a:pPr marL="0" indent="0">
              <a:buNone/>
            </a:pP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Creo que de alguna manera así es el viaje de los padres con los hijos,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no hay tiempo para experimentar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2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DOS PRINCIPIOS, SOBRE CONSEJOS SABIOS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1.La Edificación Espiritual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El objetivo , es decir a nuestros hijos </a:t>
            </a:r>
            <a:r>
              <a:rPr lang="es-ES" sz="2800" u="sng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verdad.</a:t>
            </a:r>
            <a:endParaRPr lang="es-ES" sz="28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¿Como padre, usted ya ha hablado con su hijo/a? 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¿Ya tubo esa platica? </a:t>
            </a:r>
            <a:r>
              <a:rPr lang="es-ES" sz="2800" dirty="0" smtClean="0">
                <a:latin typeface="Times New Roman"/>
                <a:cs typeface="Times New Roman"/>
              </a:rPr>
              <a:t>¿Cuál?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Oh, la de los “pajaritos y la de las abejitas”  ¡NO!</a:t>
            </a:r>
          </a:p>
          <a:p>
            <a:pPr marL="0" indent="0" algn="ctr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La Edificación Espiritual. 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Del carácter que deben tener para enfrentar al mundo.</a:t>
            </a: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 la obediencia a Dios.</a:t>
            </a: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 la gracia de Dios para el mundo, de la salvación. </a:t>
            </a: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De su alma, del cielo y del infierno.</a:t>
            </a:r>
          </a:p>
          <a:p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Proverbios 4:1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Oíd, hijos, la enseñanza de un padre.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9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Oíd, hijos, la enseñanza de un padre</a:t>
            </a:r>
            <a:r>
              <a:rPr lang="es-E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27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7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en-US" sz="27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/>
          </a:bodyPr>
          <a:lstStyle/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 única ocasión en este capitulo que la palabra “hijos” aparece en plural.</a:t>
            </a: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uiere que todos los hijos escuchen este consejo.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El “padre”  no es el único responsable de la crianza de sus hijos.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1:8</a:t>
            </a: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6:20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Pablo hablo con sus hijos espirituales en Cristo.</a:t>
            </a:r>
            <a:br>
              <a:rPr lang="es-E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Efesios 4:15-16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Salomón basa la conversación, “en la verdad”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4:2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No desamparéis mi ley. La palabra “ley” aquí, es la que se refiere al </a:t>
            </a: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“tora”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judío que enseñaba los principio y estatutos de la ley de Dios.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Deut.6:7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3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PRINCIPIOS, SOBRE CONSEJOS SABIOS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Vivir una vida Espiritual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Una cosa es enseñar la verdad, y otra es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vivirla.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Aquí es donde las cosas se ponen complicadas ¿verdad? 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No es fácil siempre hacer lo correcto.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Si nos equivocamos, podemos enseñar a nuestros hijos, la lección del “arrepentimiento” </a:t>
            </a: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 saber “pedir perdón” de decirles que tenemos un Dios que puede perdonar nuestras fallas.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Cuando nos arrepentimos de Corazón.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1 Juan 1:9</a:t>
            </a:r>
            <a:r>
              <a:rPr lang="es-E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i="1" dirty="0" smtClean="0">
                <a:latin typeface="Times New Roman" pitchFamily="18" charset="0"/>
                <a:cs typeface="Times New Roman" pitchFamily="18" charset="0"/>
              </a:rPr>
              <a:t>Si confesamos nuestros pecados, él es fiel y justo para perdonar nuestros pecados, y limpiarnos de toda maldad.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43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Porque </a:t>
            </a:r>
            <a:r>
              <a:rPr lang="es-ES" sz="3600" b="1" dirty="0">
                <a:latin typeface="Times New Roman" pitchFamily="18" charset="0"/>
                <a:cs typeface="Times New Roman" pitchFamily="18" charset="0"/>
              </a:rPr>
              <a:t>yo también fui hijo de mi 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padre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/>
          </a:bodyPr>
          <a:lstStyle/>
          <a:p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4:3-4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 Yo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ya pase por donde tu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estas y pensaba como tu.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Yo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quería hacer lo que tu quieres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hacer.</a:t>
            </a: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ijo deja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decirte lo que me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dijo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tu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abuelo.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Mi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padre me aconsejo mucho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mejor y </a:t>
            </a:r>
            <a:r>
              <a:rPr lang="es-ES" sz="2800" u="sng" dirty="0" smtClean="0">
                <a:latin typeface="Times New Roman" pitchFamily="18" charset="0"/>
                <a:cs typeface="Times New Roman" pitchFamily="18" charset="0"/>
              </a:rPr>
              <a:t>hoy agradezco a Dios que lo oí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52800"/>
            <a:ext cx="3962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4419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39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17865"/>
            <a:ext cx="8839200" cy="4387734"/>
          </a:xfrm>
        </p:spPr>
        <p:txBody>
          <a:bodyPr>
            <a:normAutofit fontScale="77500" lnSpcReduction="20000"/>
          </a:bodyPr>
          <a:lstStyle/>
          <a:p>
            <a:r>
              <a:rPr lang="es-ES" sz="3400" dirty="0" smtClean="0"/>
              <a:t/>
            </a:r>
            <a:br>
              <a:rPr lang="es-ES" sz="3400" dirty="0" smtClean="0"/>
            </a:b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Cuénteles de 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su niñez, </a:t>
            </a: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sus </a:t>
            </a: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carencias, 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para que aprenda a ser más agradecido con lo que ahora tienen.</a:t>
            </a:r>
          </a:p>
          <a:p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Dígales 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lo que comía en </a:t>
            </a: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su 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recreo, si es que comía.</a:t>
            </a:r>
          </a:p>
          <a:p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Dígales de los 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trabajos que tenia que hacer, para proveer</a:t>
            </a: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a cuantos </a:t>
            </a: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hermanitos 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tenia que cuidar, </a:t>
            </a: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cambiar y bañar.</a:t>
            </a:r>
            <a:endParaRPr lang="es-E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uantas televisiones y juegos tenia, dígales para 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que agradezcan a Dios y a usted lo que con esfuerzos </a:t>
            </a: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les da.</a:t>
            </a:r>
            <a:endParaRPr lang="es-E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Dígales 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de las ropas que tenían que compartir, de las cuadras que tenia que caminar par air a la </a:t>
            </a:r>
            <a:r>
              <a:rPr lang="es-ES" sz="3600" dirty="0" smtClean="0">
                <a:latin typeface="Times New Roman" pitchFamily="18" charset="0"/>
                <a:cs typeface="Times New Roman" pitchFamily="18" charset="0"/>
              </a:rPr>
              <a:t>escuela. </a:t>
            </a:r>
            <a:r>
              <a:rPr lang="es-ES" sz="3600" dirty="0">
                <a:latin typeface="Times New Roman" pitchFamily="18" charset="0"/>
                <a:cs typeface="Times New Roman" pitchFamily="18" charset="0"/>
              </a:rPr>
              <a:t>Eso es lo que Salomón esta haciendo aquí, en los </a:t>
            </a:r>
            <a:r>
              <a:rPr lang="es-ES" sz="3600" b="1" u="sng" dirty="0" smtClean="0">
                <a:latin typeface="Times New Roman" pitchFamily="18" charset="0"/>
                <a:cs typeface="Times New Roman" pitchFamily="18" charset="0"/>
              </a:rPr>
              <a:t>v.3-4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6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8064"/>
            <a:ext cx="8229600" cy="2406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15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¿Que aconsejarles después?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v.5-6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Adquiere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sabiduría, adquiere inteligencia</a:t>
            </a:r>
            <a:r>
              <a:rPr lang="en-US" sz="2800" dirty="0"/>
              <a:t>; </a:t>
            </a:r>
            <a:endParaRPr lang="en-US" sz="2800" dirty="0" smtClean="0"/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Hija déjame decirte en donde esta la verdadera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belleza.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Hijo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permíteme decirte como ser feliz en tu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vida.</a:t>
            </a:r>
          </a:p>
          <a:p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v.7-9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Esta es la clase de platica que debemos tener con nuestros hijos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Bienaventurados son los hijos que tienen padres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así.</a:t>
            </a:r>
          </a:p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ue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se preocupan por las cosas que verdaderamente valen la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pena.</a:t>
            </a:r>
          </a:p>
          <a:p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Que 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hablan de frente y que dicen la verdad a sus </a:t>
            </a:r>
            <a:r>
              <a:rPr lang="es-ES" sz="2800" dirty="0" smtClean="0">
                <a:latin typeface="Times New Roman" pitchFamily="18" charset="0"/>
                <a:cs typeface="Times New Roman" pitchFamily="18" charset="0"/>
              </a:rPr>
              <a:t>hijos.</a:t>
            </a:r>
          </a:p>
          <a:p>
            <a:r>
              <a:rPr lang="es-ES" sz="2800" b="1" u="sng" dirty="0" smtClean="0">
                <a:latin typeface="Times New Roman" pitchFamily="18" charset="0"/>
                <a:cs typeface="Times New Roman" pitchFamily="18" charset="0"/>
              </a:rPr>
              <a:t>Marcos 9:17-24</a:t>
            </a:r>
            <a:endParaRPr lang="es-ES" sz="28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54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224</TotalTime>
  <Words>512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DE PADRE A HIJO    Tesoros Escondidos Proverbios 4 :1-10  Parte 6</vt:lpstr>
      <vt:lpstr> Larry Walters el sueño de ser un gran piloto </vt:lpstr>
      <vt:lpstr>“Tenia deseos de volar”</vt:lpstr>
      <vt:lpstr>I. DOS PRINCIPIOS, SOBRE CONSEJOS SABIOS</vt:lpstr>
      <vt:lpstr>  Oíd, hijos, la enseñanza de un padre  </vt:lpstr>
      <vt:lpstr>PRINCIPIOS, SOBRE CONSEJOS SABIOS</vt:lpstr>
      <vt:lpstr>Porque yo también fui hijo de mi padre</vt:lpstr>
      <vt:lpstr> </vt:lpstr>
      <vt:lpstr>¿Que aconsejarles después? v.5-6 </vt:lpstr>
      <vt:lpstr>“Papa, dame tu mano”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PADRE A HIJO  Parte 6   Tesoros Escondidos Proverbios 4:1-10</dc:title>
  <dc:creator>Iglesia De Cristo</dc:creator>
  <cp:lastModifiedBy>Iglesia De Cristo</cp:lastModifiedBy>
  <cp:revision>25</cp:revision>
  <dcterms:created xsi:type="dcterms:W3CDTF">2012-03-04T12:38:55Z</dcterms:created>
  <dcterms:modified xsi:type="dcterms:W3CDTF">2016-01-17T12:27:41Z</dcterms:modified>
</cp:coreProperties>
</file>