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5107C-0D7E-4484-9845-52A4423FA3CC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B6B-8397-4ED7-8357-5EFA5116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85B6B-8397-4ED7-8357-5EFA51169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5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9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9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7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4C1C-9E75-4493-B01D-2096CB06C4E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A274-5E64-4FD3-AEDC-7E76EFFF6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78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7629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 HORMIGUERO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OBSERVANDO EL HORMIGUERO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Tesoros Escondidos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Varios Proverbios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690"/>
            <a:ext cx="8229600" cy="498070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¿Creen que podemos aprender algo?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266873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524000"/>
            <a:ext cx="262543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6" y="1510578"/>
            <a:ext cx="2841480" cy="237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" y="4343400"/>
            <a:ext cx="2542309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343400"/>
            <a:ext cx="274493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33" y="4343400"/>
            <a:ext cx="2846673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persona bien trabajadora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300 millones de personas es la población.          4.200 personas trabajando. </a:t>
            </a:r>
          </a:p>
          <a:p>
            <a:pPr marL="0" indent="0"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-98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millones están retiradas. .                         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– 4.000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millones de soldados.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 millones de personas.                                  200,000 personas trabajando.  </a:t>
            </a:r>
          </a:p>
          <a:p>
            <a:pPr marL="0" indent="0">
              <a:buNone/>
            </a:pPr>
            <a:r>
              <a:rPr lang="es-ES" sz="2000" u="sng" dirty="0" smtClean="0">
                <a:latin typeface="Times New Roman" pitchFamily="18" charset="0"/>
                <a:cs typeface="Times New Roman" pitchFamily="18" charset="0"/>
              </a:rPr>
              <a:t>-161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millones están en la escuela.                   </a:t>
            </a:r>
            <a:r>
              <a:rPr lang="es-ES" sz="2000" u="sng" dirty="0" smtClean="0">
                <a:latin typeface="Times New Roman" pitchFamily="18" charset="0"/>
                <a:cs typeface="Times New Roman" pitchFamily="18" charset="0"/>
              </a:rPr>
              <a:t>– 188,000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en el hospital.</a:t>
            </a:r>
          </a:p>
          <a:p>
            <a:pPr marL="0" indent="0">
              <a:buNone/>
            </a:pP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 41 millones de personas.                                      12,000 personas trabajando.</a:t>
            </a:r>
          </a:p>
          <a:p>
            <a:pPr marL="0" indent="0">
              <a:buNone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-22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millones empleados federales.                    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-  11,998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están en prisión.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 millones de personas.                                               2 personas trabajando.</a:t>
            </a:r>
          </a:p>
          <a:p>
            <a:pPr marL="0" indent="0">
              <a:buNone/>
            </a:pPr>
            <a:r>
              <a:rPr lang="es-ES" sz="2000" u="sng" dirty="0" smtClean="0">
                <a:latin typeface="Times New Roman" pitchFamily="18" charset="0"/>
                <a:cs typeface="Times New Roman" pitchFamily="18" charset="0"/>
              </a:rPr>
              <a:t>-14.8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millones empleados por el estado.                      </a:t>
            </a:r>
            <a:r>
              <a:rPr lang="es-ES" sz="2000" u="sng" dirty="0" smtClean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pidió el día libre.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4.200,000 personas trabajando.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s-E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 ¿Pues como no voy a estar cansado? ¡Si solo yo estoy trabajando hoy!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1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“El Perezoso”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La clase de empleado, </a:t>
            </a:r>
          </a:p>
          <a:p>
            <a:pPr marL="0" indent="0">
              <a:buNone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ue nadie quiere.</a:t>
            </a: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La clase de “amigos” que nadie quisiera</a:t>
            </a: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tener.</a:t>
            </a: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•El jugador de </a:t>
            </a:r>
            <a:r>
              <a:rPr lang="es-ES" sz="2400" dirty="0" err="1" smtClean="0">
                <a:latin typeface="Times New Roman" pitchFamily="18" charset="0"/>
                <a:cs typeface="Times New Roman" pitchFamily="18" charset="0"/>
              </a:rPr>
              <a:t>fut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que nadie quisiera tener.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8194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1051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2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Descripción Del Perezoso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876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PUEDES DEPENDER DE EL.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Prov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10:26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EXCUSAS INCREIBLES.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22:13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SABE ESCUCHAR UN CONSEJO.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26:16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14:23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18:9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TIENE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GRANDES EXPECTATIVAS, PERO NO HACE NADA.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12:27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20:4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21:25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su deseo lo mata.</a:t>
            </a:r>
            <a:endParaRPr lang="es-E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VIDA PRIVADA NO SE PUEDE CONTAR.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26:14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el colmo del perezoso,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26:15</a:t>
            </a:r>
            <a:endParaRPr lang="es-E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           Esta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persona esta destinado a la ruina total.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II. La Solución Para El Perezoso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110" y="1371600"/>
            <a:ext cx="868449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Salomón tiene una solución, y nos invita hacer un viaje a “un hormiguero”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Prov.6:6-11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Ve a la hormiga, oh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perezoso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Mira sus caminos, y sé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sabio.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66382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98" y="2819400"/>
            <a:ext cx="301870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0" y="2819400"/>
            <a:ext cx="284638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Salomón estudio la vida de la hormiga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Así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que nosotros debemos hacer lo mismo. Verdades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s-ES" sz="2800" dirty="0" smtClean="0"/>
              <a:t>•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hormigas están organizadas por “colonias”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•Cada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colonia puede tener hasta 5 millones de hormigas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trabajadoras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s-ES" sz="2800" u="sng" dirty="0" smtClean="0">
                <a:latin typeface="Times New Roman" pitchFamily="18" charset="0"/>
                <a:cs typeface="Times New Roman" pitchFamily="18" charset="0"/>
              </a:rPr>
              <a:t>Están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divididas en soldados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trabajadoras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la reina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•Pueden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cargar hasta 30 o 40 veces más de lo que ellas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pesan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•Están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clasificadas en más de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12,000 especies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•Han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colonizado casi todas las zonas terrestres del planeta. Con la excepción de la Antártida.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•Sus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sociedades se caracterizan “por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la división de trabajo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la comunicación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entre individuos y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la capacidad de resolver problemas complejos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 sorprendente es que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6:7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Hacen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todo sin tener Capitán.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6:7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Ellas trabajan para el bien de la colonia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Hacen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todo sin tener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gobernador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6:7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o hay hormigas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con látigos para hacer trabajar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 las otras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Ex.5:6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Hacen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todo sin tener Señor.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6:7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No necesitan a una hormiga que las ande supervisando, o recompensándolas cuando hacen </a:t>
            </a:r>
            <a:r>
              <a:rPr lang="es-ES" sz="2800" u="sng" dirty="0">
                <a:latin typeface="Times New Roman" pitchFamily="18" charset="0"/>
                <a:cs typeface="Times New Roman" pitchFamily="18" charset="0"/>
              </a:rPr>
              <a:t>lo que tenían que hacer</a:t>
            </a:r>
            <a:endParaRPr lang="es-E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¿Asi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somos nosotros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6:6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ve al hormiguero, observa y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aprende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III. Observaciones Finales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1.Pareciera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ser que pueden ver el futuro.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6:8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recogen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en el tiempo de la siega su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mantenimiento.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1Corintios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3:13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2.Trabajan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de acuerdo a su llamado.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• Si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son trabajadoras. Entonces trabajan.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• Si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son reinas. Entonces ponen huevos.</a:t>
            </a:r>
          </a:p>
          <a:p>
            <a:pPr marL="0" indent="0">
              <a:buNone/>
            </a:pP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• Si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son soldados. Entonces cuidan la colonia.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Efe.6:6-7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3.Unen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sus esfuerzos y sus recursos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Yo he visto algunas hormigas batallando para llevar su carga, y pronto aparecen varias hormigas para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ayudarla.</a:t>
            </a:r>
          </a:p>
          <a:p>
            <a:pPr marL="0" indent="0">
              <a:buNone/>
            </a:pP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gran ejemplo para la familia, para la iglesia.</a:t>
            </a:r>
          </a:p>
          <a:p>
            <a:pPr marL="0" indent="0">
              <a:buNone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547</Words>
  <Application>Microsoft Office PowerPoint</Application>
  <PresentationFormat>On-screen Show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OBSERVANDO EL HORMIGUERO Tesoros Escondidos Varios Proverbios </vt:lpstr>
      <vt:lpstr>Una persona bien trabajadora</vt:lpstr>
      <vt:lpstr>“El Perezoso”</vt:lpstr>
      <vt:lpstr>I. Descripción Del Perezoso</vt:lpstr>
      <vt:lpstr>II. La Solución Para El Perezoso</vt:lpstr>
      <vt:lpstr>Salomón estudio la vida de la hormiga</vt:lpstr>
      <vt:lpstr>Lo sorprendente es que 6:7</vt:lpstr>
      <vt:lpstr>III. Observaciones Finales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 De Cristo</dc:creator>
  <cp:lastModifiedBy>Iglesia De Cristo</cp:lastModifiedBy>
  <cp:revision>22</cp:revision>
  <dcterms:created xsi:type="dcterms:W3CDTF">2012-02-25T15:55:01Z</dcterms:created>
  <dcterms:modified xsi:type="dcterms:W3CDTF">2016-01-10T03:53:40Z</dcterms:modified>
</cp:coreProperties>
</file>