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3DFD9-47BD-42E8-B48D-A911EEA77361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33CE02E8-A3FA-4393-8721-E2641370E460}">
      <dgm:prSet phldrT="[Text]"/>
      <dgm:spPr/>
      <dgm:t>
        <a:bodyPr/>
        <a:lstStyle/>
        <a:p>
          <a:r>
            <a:rPr lang="es-MX" noProof="0" dirty="0" smtClean="0"/>
            <a:t>Amistades lejanas</a:t>
          </a:r>
          <a:endParaRPr lang="es-MX" noProof="0" dirty="0"/>
        </a:p>
      </dgm:t>
    </dgm:pt>
    <dgm:pt modelId="{90D54F23-3CB7-4FC5-B414-C5ABD2BEFF93}" type="parTrans" cxnId="{687E64D4-7E90-4103-8B22-A04DED3AF157}">
      <dgm:prSet/>
      <dgm:spPr/>
      <dgm:t>
        <a:bodyPr/>
        <a:lstStyle/>
        <a:p>
          <a:endParaRPr lang="en-US"/>
        </a:p>
      </dgm:t>
    </dgm:pt>
    <dgm:pt modelId="{D784C8F1-532A-4BC6-86A8-EFE22ED738E4}" type="sibTrans" cxnId="{687E64D4-7E90-4103-8B22-A04DED3AF157}">
      <dgm:prSet/>
      <dgm:spPr/>
      <dgm:t>
        <a:bodyPr/>
        <a:lstStyle/>
        <a:p>
          <a:endParaRPr lang="en-US"/>
        </a:p>
      </dgm:t>
    </dgm:pt>
    <dgm:pt modelId="{FB4913E1-5E88-40A5-9578-3AE5F5BEBF9A}">
      <dgm:prSet phldrT="[Text]"/>
      <dgm:spPr/>
      <dgm:t>
        <a:bodyPr/>
        <a:lstStyle/>
        <a:p>
          <a:r>
            <a:rPr lang="es-MX" noProof="0" dirty="0" smtClean="0"/>
            <a:t>Amistades Casuales </a:t>
          </a:r>
          <a:endParaRPr lang="es-MX" noProof="0" dirty="0"/>
        </a:p>
      </dgm:t>
    </dgm:pt>
    <dgm:pt modelId="{E294180E-D3EC-4A12-B51D-29FD56112819}" type="parTrans" cxnId="{40450E29-F855-41F4-893C-7E4912BCF2E1}">
      <dgm:prSet/>
      <dgm:spPr/>
      <dgm:t>
        <a:bodyPr/>
        <a:lstStyle/>
        <a:p>
          <a:endParaRPr lang="en-US"/>
        </a:p>
      </dgm:t>
    </dgm:pt>
    <dgm:pt modelId="{A88887A6-50B8-4E37-9E25-E78F31F6BADE}" type="sibTrans" cxnId="{40450E29-F855-41F4-893C-7E4912BCF2E1}">
      <dgm:prSet/>
      <dgm:spPr/>
      <dgm:t>
        <a:bodyPr/>
        <a:lstStyle/>
        <a:p>
          <a:endParaRPr lang="en-US"/>
        </a:p>
      </dgm:t>
    </dgm:pt>
    <dgm:pt modelId="{754EEF15-41FA-46F3-89FD-CD85803A9FA4}">
      <dgm:prSet phldrT="[Text]"/>
      <dgm:spPr/>
      <dgm:t>
        <a:bodyPr/>
        <a:lstStyle/>
        <a:p>
          <a:r>
            <a:rPr lang="es-MX" noProof="0" dirty="0" smtClean="0"/>
            <a:t>Amistades Cercanas</a:t>
          </a:r>
          <a:endParaRPr lang="es-MX" noProof="0" dirty="0"/>
        </a:p>
      </dgm:t>
    </dgm:pt>
    <dgm:pt modelId="{13143A21-AE93-4268-8D25-CACBCD697D6B}" type="parTrans" cxnId="{0161A5DF-557F-4A1E-8983-A1855726894A}">
      <dgm:prSet/>
      <dgm:spPr/>
      <dgm:t>
        <a:bodyPr/>
        <a:lstStyle/>
        <a:p>
          <a:endParaRPr lang="en-US"/>
        </a:p>
      </dgm:t>
    </dgm:pt>
    <dgm:pt modelId="{111619CF-A7A2-440B-8AD4-4F9B7973B6E7}" type="sibTrans" cxnId="{0161A5DF-557F-4A1E-8983-A1855726894A}">
      <dgm:prSet/>
      <dgm:spPr/>
      <dgm:t>
        <a:bodyPr/>
        <a:lstStyle/>
        <a:p>
          <a:endParaRPr lang="en-US"/>
        </a:p>
      </dgm:t>
    </dgm:pt>
    <dgm:pt modelId="{B192E014-7E19-41C3-B810-7345A370F378}" type="pres">
      <dgm:prSet presAssocID="{8153DFD9-47BD-42E8-B48D-A911EEA77361}" presName="Name0" presStyleCnt="0">
        <dgm:presLayoutVars>
          <dgm:dir/>
          <dgm:resizeHandles val="exact"/>
        </dgm:presLayoutVars>
      </dgm:prSet>
      <dgm:spPr/>
    </dgm:pt>
    <dgm:pt modelId="{7BFC972B-9F8E-4C36-B574-D83532122199}" type="pres">
      <dgm:prSet presAssocID="{8153DFD9-47BD-42E8-B48D-A911EEA77361}" presName="fgShape" presStyleLbl="fgShp" presStyleIdx="0" presStyleCnt="1" custScaleY="94236" custLinFactNeighborX="227" custLinFactNeighborY="-8681"/>
      <dgm:spPr/>
    </dgm:pt>
    <dgm:pt modelId="{06F65AFB-2349-44D5-830C-DA4823EC8C51}" type="pres">
      <dgm:prSet presAssocID="{8153DFD9-47BD-42E8-B48D-A911EEA77361}" presName="linComp" presStyleCnt="0"/>
      <dgm:spPr/>
    </dgm:pt>
    <dgm:pt modelId="{67014777-8BFF-493E-AC6A-A19C48B7E15B}" type="pres">
      <dgm:prSet presAssocID="{33CE02E8-A3FA-4393-8721-E2641370E460}" presName="compNode" presStyleCnt="0"/>
      <dgm:spPr/>
    </dgm:pt>
    <dgm:pt modelId="{B1D4ACFF-725B-49A6-932D-BC7EF1BEBF88}" type="pres">
      <dgm:prSet presAssocID="{33CE02E8-A3FA-4393-8721-E2641370E460}" presName="bkgdShape" presStyleLbl="node1" presStyleIdx="0" presStyleCnt="3"/>
      <dgm:spPr/>
      <dgm:t>
        <a:bodyPr/>
        <a:lstStyle/>
        <a:p>
          <a:endParaRPr lang="en-US"/>
        </a:p>
      </dgm:t>
    </dgm:pt>
    <dgm:pt modelId="{1766F631-9DC4-4B87-B2CF-06E0EB9AE887}" type="pres">
      <dgm:prSet presAssocID="{33CE02E8-A3FA-4393-8721-E2641370E46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5C7A64-5BC0-46EC-8E8F-F509FF12BC15}" type="pres">
      <dgm:prSet presAssocID="{33CE02E8-A3FA-4393-8721-E2641370E460}" presName="invisiNode" presStyleLbl="node1" presStyleIdx="0" presStyleCnt="3"/>
      <dgm:spPr/>
    </dgm:pt>
    <dgm:pt modelId="{0DF0DC93-5438-49B5-BAC4-89451071B9E7}" type="pres">
      <dgm:prSet presAssocID="{33CE02E8-A3FA-4393-8721-E2641370E46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11E949-B0ED-4032-A67E-F222EB0111E0}" type="pres">
      <dgm:prSet presAssocID="{D784C8F1-532A-4BC6-86A8-EFE22ED738E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0271A1-3EC4-400E-B168-AD4FDCF60F6E}" type="pres">
      <dgm:prSet presAssocID="{FB4913E1-5E88-40A5-9578-3AE5F5BEBF9A}" presName="compNode" presStyleCnt="0"/>
      <dgm:spPr/>
    </dgm:pt>
    <dgm:pt modelId="{458D25CF-AFBF-4F0E-A491-F0408845BD9C}" type="pres">
      <dgm:prSet presAssocID="{FB4913E1-5E88-40A5-9578-3AE5F5BEBF9A}" presName="bkgdShape" presStyleLbl="node1" presStyleIdx="1" presStyleCnt="3"/>
      <dgm:spPr/>
      <dgm:t>
        <a:bodyPr/>
        <a:lstStyle/>
        <a:p>
          <a:endParaRPr lang="en-US"/>
        </a:p>
      </dgm:t>
    </dgm:pt>
    <dgm:pt modelId="{4DA233D5-6643-4BCB-9E74-CA082F39385B}" type="pres">
      <dgm:prSet presAssocID="{FB4913E1-5E88-40A5-9578-3AE5F5BEBF9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FF102-4F7A-4B5A-8393-A7091E4EF612}" type="pres">
      <dgm:prSet presAssocID="{FB4913E1-5E88-40A5-9578-3AE5F5BEBF9A}" presName="invisiNode" presStyleLbl="node1" presStyleIdx="1" presStyleCnt="3"/>
      <dgm:spPr/>
    </dgm:pt>
    <dgm:pt modelId="{840A7F40-37D1-4563-A93C-A1AA5F5C6574}" type="pres">
      <dgm:prSet presAssocID="{FB4913E1-5E88-40A5-9578-3AE5F5BEBF9A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7505FF9-4681-451E-A45E-0D5D5C219A6C}" type="pres">
      <dgm:prSet presAssocID="{A88887A6-50B8-4E37-9E25-E78F31F6BAD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DBCE4F5-C2AA-481D-93BC-3C2C53B04AC2}" type="pres">
      <dgm:prSet presAssocID="{754EEF15-41FA-46F3-89FD-CD85803A9FA4}" presName="compNode" presStyleCnt="0"/>
      <dgm:spPr/>
    </dgm:pt>
    <dgm:pt modelId="{1A19A37C-FC7C-4A0A-831C-0F61B4E3E78D}" type="pres">
      <dgm:prSet presAssocID="{754EEF15-41FA-46F3-89FD-CD85803A9FA4}" presName="bkgdShape" presStyleLbl="node1" presStyleIdx="2" presStyleCnt="3"/>
      <dgm:spPr/>
      <dgm:t>
        <a:bodyPr/>
        <a:lstStyle/>
        <a:p>
          <a:endParaRPr lang="en-US"/>
        </a:p>
      </dgm:t>
    </dgm:pt>
    <dgm:pt modelId="{76E36331-DFC7-43A7-B30D-76C7333F0E3F}" type="pres">
      <dgm:prSet presAssocID="{754EEF15-41FA-46F3-89FD-CD85803A9FA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62C48E-77F4-47F3-B7FA-3BB4E5374D78}" type="pres">
      <dgm:prSet presAssocID="{754EEF15-41FA-46F3-89FD-CD85803A9FA4}" presName="invisiNode" presStyleLbl="node1" presStyleIdx="2" presStyleCnt="3"/>
      <dgm:spPr/>
    </dgm:pt>
    <dgm:pt modelId="{FF86832D-906B-4A69-9C2D-A8B7BFE0763C}" type="pres">
      <dgm:prSet presAssocID="{754EEF15-41FA-46F3-89FD-CD85803A9FA4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BCF668E-EA76-40E6-8AD6-798C920A91C1}" type="presOf" srcId="{33CE02E8-A3FA-4393-8721-E2641370E460}" destId="{1766F631-9DC4-4B87-B2CF-06E0EB9AE887}" srcOrd="1" destOrd="0" presId="urn:microsoft.com/office/officeart/2005/8/layout/hList7"/>
    <dgm:cxn modelId="{570E0F72-9E8B-4A35-9CF4-4F91CF4A6DEB}" type="presOf" srcId="{754EEF15-41FA-46F3-89FD-CD85803A9FA4}" destId="{1A19A37C-FC7C-4A0A-831C-0F61B4E3E78D}" srcOrd="0" destOrd="0" presId="urn:microsoft.com/office/officeart/2005/8/layout/hList7"/>
    <dgm:cxn modelId="{0161A5DF-557F-4A1E-8983-A1855726894A}" srcId="{8153DFD9-47BD-42E8-B48D-A911EEA77361}" destId="{754EEF15-41FA-46F3-89FD-CD85803A9FA4}" srcOrd="2" destOrd="0" parTransId="{13143A21-AE93-4268-8D25-CACBCD697D6B}" sibTransId="{111619CF-A7A2-440B-8AD4-4F9B7973B6E7}"/>
    <dgm:cxn modelId="{CE1799F3-B8D3-4E82-8B19-E94B56439DB6}" type="presOf" srcId="{A88887A6-50B8-4E37-9E25-E78F31F6BADE}" destId="{27505FF9-4681-451E-A45E-0D5D5C219A6C}" srcOrd="0" destOrd="0" presId="urn:microsoft.com/office/officeart/2005/8/layout/hList7"/>
    <dgm:cxn modelId="{BCF134EF-096A-48DE-AF89-1399A667E8F6}" type="presOf" srcId="{33CE02E8-A3FA-4393-8721-E2641370E460}" destId="{B1D4ACFF-725B-49A6-932D-BC7EF1BEBF88}" srcOrd="0" destOrd="0" presId="urn:microsoft.com/office/officeart/2005/8/layout/hList7"/>
    <dgm:cxn modelId="{687E64D4-7E90-4103-8B22-A04DED3AF157}" srcId="{8153DFD9-47BD-42E8-B48D-A911EEA77361}" destId="{33CE02E8-A3FA-4393-8721-E2641370E460}" srcOrd="0" destOrd="0" parTransId="{90D54F23-3CB7-4FC5-B414-C5ABD2BEFF93}" sibTransId="{D784C8F1-532A-4BC6-86A8-EFE22ED738E4}"/>
    <dgm:cxn modelId="{3ECCAF11-1A87-4D2F-A62E-3238947CBD61}" type="presOf" srcId="{8153DFD9-47BD-42E8-B48D-A911EEA77361}" destId="{B192E014-7E19-41C3-B810-7345A370F378}" srcOrd="0" destOrd="0" presId="urn:microsoft.com/office/officeart/2005/8/layout/hList7"/>
    <dgm:cxn modelId="{14750F39-E835-4494-BBE4-DAC5088B3DEE}" type="presOf" srcId="{FB4913E1-5E88-40A5-9578-3AE5F5BEBF9A}" destId="{4DA233D5-6643-4BCB-9E74-CA082F39385B}" srcOrd="1" destOrd="0" presId="urn:microsoft.com/office/officeart/2005/8/layout/hList7"/>
    <dgm:cxn modelId="{40450E29-F855-41F4-893C-7E4912BCF2E1}" srcId="{8153DFD9-47BD-42E8-B48D-A911EEA77361}" destId="{FB4913E1-5E88-40A5-9578-3AE5F5BEBF9A}" srcOrd="1" destOrd="0" parTransId="{E294180E-D3EC-4A12-B51D-29FD56112819}" sibTransId="{A88887A6-50B8-4E37-9E25-E78F31F6BADE}"/>
    <dgm:cxn modelId="{93DEEA3D-F8E7-4245-8B25-2E9D64529C8E}" type="presOf" srcId="{D784C8F1-532A-4BC6-86A8-EFE22ED738E4}" destId="{7C11E949-B0ED-4032-A67E-F222EB0111E0}" srcOrd="0" destOrd="0" presId="urn:microsoft.com/office/officeart/2005/8/layout/hList7"/>
    <dgm:cxn modelId="{36C9D32F-51A2-4EB0-92FB-1B48308B8DD8}" type="presOf" srcId="{FB4913E1-5E88-40A5-9578-3AE5F5BEBF9A}" destId="{458D25CF-AFBF-4F0E-A491-F0408845BD9C}" srcOrd="0" destOrd="0" presId="urn:microsoft.com/office/officeart/2005/8/layout/hList7"/>
    <dgm:cxn modelId="{E421CDFB-95BC-4CFE-9608-4DF03BE5E21D}" type="presOf" srcId="{754EEF15-41FA-46F3-89FD-CD85803A9FA4}" destId="{76E36331-DFC7-43A7-B30D-76C7333F0E3F}" srcOrd="1" destOrd="0" presId="urn:microsoft.com/office/officeart/2005/8/layout/hList7"/>
    <dgm:cxn modelId="{1C049834-1298-4B54-86A2-C27C1E53005C}" type="presParOf" srcId="{B192E014-7E19-41C3-B810-7345A370F378}" destId="{7BFC972B-9F8E-4C36-B574-D83532122199}" srcOrd="0" destOrd="0" presId="urn:microsoft.com/office/officeart/2005/8/layout/hList7"/>
    <dgm:cxn modelId="{818426F0-AB7F-4EE4-98B1-7B015D3686D9}" type="presParOf" srcId="{B192E014-7E19-41C3-B810-7345A370F378}" destId="{06F65AFB-2349-44D5-830C-DA4823EC8C51}" srcOrd="1" destOrd="0" presId="urn:microsoft.com/office/officeart/2005/8/layout/hList7"/>
    <dgm:cxn modelId="{306DC5FC-A7E7-42FC-9B68-F6CABF64AE83}" type="presParOf" srcId="{06F65AFB-2349-44D5-830C-DA4823EC8C51}" destId="{67014777-8BFF-493E-AC6A-A19C48B7E15B}" srcOrd="0" destOrd="0" presId="urn:microsoft.com/office/officeart/2005/8/layout/hList7"/>
    <dgm:cxn modelId="{9FBD3910-70CE-4C9A-820F-25E696E1E2A0}" type="presParOf" srcId="{67014777-8BFF-493E-AC6A-A19C48B7E15B}" destId="{B1D4ACFF-725B-49A6-932D-BC7EF1BEBF88}" srcOrd="0" destOrd="0" presId="urn:microsoft.com/office/officeart/2005/8/layout/hList7"/>
    <dgm:cxn modelId="{207084B3-5BCA-4077-B3F3-DBE5C233F88B}" type="presParOf" srcId="{67014777-8BFF-493E-AC6A-A19C48B7E15B}" destId="{1766F631-9DC4-4B87-B2CF-06E0EB9AE887}" srcOrd="1" destOrd="0" presId="urn:microsoft.com/office/officeart/2005/8/layout/hList7"/>
    <dgm:cxn modelId="{7C0AFAC2-3137-4AF8-AC2C-C10C05C50C73}" type="presParOf" srcId="{67014777-8BFF-493E-AC6A-A19C48B7E15B}" destId="{F35C7A64-5BC0-46EC-8E8F-F509FF12BC15}" srcOrd="2" destOrd="0" presId="urn:microsoft.com/office/officeart/2005/8/layout/hList7"/>
    <dgm:cxn modelId="{F623498D-5D93-473E-A4A6-127A1F6CE2FD}" type="presParOf" srcId="{67014777-8BFF-493E-AC6A-A19C48B7E15B}" destId="{0DF0DC93-5438-49B5-BAC4-89451071B9E7}" srcOrd="3" destOrd="0" presId="urn:microsoft.com/office/officeart/2005/8/layout/hList7"/>
    <dgm:cxn modelId="{F0621EFE-176A-4377-BFB8-04875AA1D5DF}" type="presParOf" srcId="{06F65AFB-2349-44D5-830C-DA4823EC8C51}" destId="{7C11E949-B0ED-4032-A67E-F222EB0111E0}" srcOrd="1" destOrd="0" presId="urn:microsoft.com/office/officeart/2005/8/layout/hList7"/>
    <dgm:cxn modelId="{E8E6EDD0-E25C-48D1-973E-C4E402D87EFA}" type="presParOf" srcId="{06F65AFB-2349-44D5-830C-DA4823EC8C51}" destId="{C20271A1-3EC4-400E-B168-AD4FDCF60F6E}" srcOrd="2" destOrd="0" presId="urn:microsoft.com/office/officeart/2005/8/layout/hList7"/>
    <dgm:cxn modelId="{94D99D8A-8CE1-4724-93E8-BB6780D845F8}" type="presParOf" srcId="{C20271A1-3EC4-400E-B168-AD4FDCF60F6E}" destId="{458D25CF-AFBF-4F0E-A491-F0408845BD9C}" srcOrd="0" destOrd="0" presId="urn:microsoft.com/office/officeart/2005/8/layout/hList7"/>
    <dgm:cxn modelId="{E7881111-1775-4BC4-9FAD-414C8F6130FA}" type="presParOf" srcId="{C20271A1-3EC4-400E-B168-AD4FDCF60F6E}" destId="{4DA233D5-6643-4BCB-9E74-CA082F39385B}" srcOrd="1" destOrd="0" presId="urn:microsoft.com/office/officeart/2005/8/layout/hList7"/>
    <dgm:cxn modelId="{CA3126F1-E1FE-428A-9FF5-0106C7D97FC8}" type="presParOf" srcId="{C20271A1-3EC4-400E-B168-AD4FDCF60F6E}" destId="{4F2FF102-4F7A-4B5A-8393-A7091E4EF612}" srcOrd="2" destOrd="0" presId="urn:microsoft.com/office/officeart/2005/8/layout/hList7"/>
    <dgm:cxn modelId="{F2054BBB-C15E-46E0-BCD2-DA0C5B291FC6}" type="presParOf" srcId="{C20271A1-3EC4-400E-B168-AD4FDCF60F6E}" destId="{840A7F40-37D1-4563-A93C-A1AA5F5C6574}" srcOrd="3" destOrd="0" presId="urn:microsoft.com/office/officeart/2005/8/layout/hList7"/>
    <dgm:cxn modelId="{1CBE8A1E-FB38-4098-BE6D-7CE2B65D682C}" type="presParOf" srcId="{06F65AFB-2349-44D5-830C-DA4823EC8C51}" destId="{27505FF9-4681-451E-A45E-0D5D5C219A6C}" srcOrd="3" destOrd="0" presId="urn:microsoft.com/office/officeart/2005/8/layout/hList7"/>
    <dgm:cxn modelId="{0F196FA9-5AFA-42DE-B9DF-F00A7A45351C}" type="presParOf" srcId="{06F65AFB-2349-44D5-830C-DA4823EC8C51}" destId="{8DBCE4F5-C2AA-481D-93BC-3C2C53B04AC2}" srcOrd="4" destOrd="0" presId="urn:microsoft.com/office/officeart/2005/8/layout/hList7"/>
    <dgm:cxn modelId="{D57DC136-8E1D-4030-B015-AAEF182F8E68}" type="presParOf" srcId="{8DBCE4F5-C2AA-481D-93BC-3C2C53B04AC2}" destId="{1A19A37C-FC7C-4A0A-831C-0F61B4E3E78D}" srcOrd="0" destOrd="0" presId="urn:microsoft.com/office/officeart/2005/8/layout/hList7"/>
    <dgm:cxn modelId="{121C83BF-7A5D-4118-96C5-0EEAD5B59E20}" type="presParOf" srcId="{8DBCE4F5-C2AA-481D-93BC-3C2C53B04AC2}" destId="{76E36331-DFC7-43A7-B30D-76C7333F0E3F}" srcOrd="1" destOrd="0" presId="urn:microsoft.com/office/officeart/2005/8/layout/hList7"/>
    <dgm:cxn modelId="{D19143F7-CB4F-481F-BD08-FF2D97F39505}" type="presParOf" srcId="{8DBCE4F5-C2AA-481D-93BC-3C2C53B04AC2}" destId="{6662C48E-77F4-47F3-B7FA-3BB4E5374D78}" srcOrd="2" destOrd="0" presId="urn:microsoft.com/office/officeart/2005/8/layout/hList7"/>
    <dgm:cxn modelId="{0D26BFAE-9EEB-4348-B335-B4320E8AA5FF}" type="presParOf" srcId="{8DBCE4F5-C2AA-481D-93BC-3C2C53B04AC2}" destId="{FF86832D-906B-4A69-9C2D-A8B7BFE0763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4ACFF-725B-49A6-932D-BC7EF1BEBF88}">
      <dsp:nvSpPr>
        <dsp:cNvPr id="0" name=""/>
        <dsp:cNvSpPr/>
      </dsp:nvSpPr>
      <dsp:spPr>
        <a:xfrm>
          <a:off x="1727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noProof="0" dirty="0" smtClean="0"/>
            <a:t>Amistades lejanas</a:t>
          </a:r>
          <a:endParaRPr lang="es-MX" sz="3900" kern="1200" noProof="0" dirty="0"/>
        </a:p>
      </dsp:txBody>
      <dsp:txXfrm>
        <a:off x="1727" y="1810385"/>
        <a:ext cx="2688282" cy="1810385"/>
      </dsp:txXfrm>
    </dsp:sp>
    <dsp:sp modelId="{0DF0DC93-5438-49B5-BAC4-89451071B9E7}">
      <dsp:nvSpPr>
        <dsp:cNvPr id="0" name=""/>
        <dsp:cNvSpPr/>
      </dsp:nvSpPr>
      <dsp:spPr>
        <a:xfrm>
          <a:off x="592296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D25CF-AFBF-4F0E-A491-F0408845BD9C}">
      <dsp:nvSpPr>
        <dsp:cNvPr id="0" name=""/>
        <dsp:cNvSpPr/>
      </dsp:nvSpPr>
      <dsp:spPr>
        <a:xfrm>
          <a:off x="2770658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noProof="0" dirty="0" smtClean="0"/>
            <a:t>Amistades Casuales </a:t>
          </a:r>
          <a:endParaRPr lang="es-MX" sz="3900" kern="1200" noProof="0" dirty="0"/>
        </a:p>
      </dsp:txBody>
      <dsp:txXfrm>
        <a:off x="2770658" y="1810385"/>
        <a:ext cx="2688282" cy="1810385"/>
      </dsp:txXfrm>
    </dsp:sp>
    <dsp:sp modelId="{840A7F40-37D1-4563-A93C-A1AA5F5C6574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19A37C-FC7C-4A0A-831C-0F61B4E3E78D}">
      <dsp:nvSpPr>
        <dsp:cNvPr id="0" name=""/>
        <dsp:cNvSpPr/>
      </dsp:nvSpPr>
      <dsp:spPr>
        <a:xfrm>
          <a:off x="5539589" y="0"/>
          <a:ext cx="2688282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900" kern="1200" noProof="0" dirty="0" smtClean="0"/>
            <a:t>Amistades Cercanas</a:t>
          </a:r>
          <a:endParaRPr lang="es-MX" sz="3900" kern="1200" noProof="0" dirty="0"/>
        </a:p>
      </dsp:txBody>
      <dsp:txXfrm>
        <a:off x="5539589" y="1810385"/>
        <a:ext cx="2688282" cy="1810385"/>
      </dsp:txXfrm>
    </dsp:sp>
    <dsp:sp modelId="{FF86832D-906B-4A69-9C2D-A8B7BFE0763C}">
      <dsp:nvSpPr>
        <dsp:cNvPr id="0" name=""/>
        <dsp:cNvSpPr/>
      </dsp:nvSpPr>
      <dsp:spPr>
        <a:xfrm>
          <a:off x="6130158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C972B-9F8E-4C36-B574-D83532122199}">
      <dsp:nvSpPr>
        <dsp:cNvPr id="0" name=""/>
        <dsp:cNvSpPr/>
      </dsp:nvSpPr>
      <dsp:spPr>
        <a:xfrm>
          <a:off x="346370" y="3581401"/>
          <a:ext cx="7571232" cy="63976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E2EE8-6241-4ADB-B3E1-DE1972208894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61009-3050-40A9-BBB3-6AFCA1A5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4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61009-3050-40A9-BBB3-6AFCA1A5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74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61009-3050-40A9-BBB3-6AFCA1A5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15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9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5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4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3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62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4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67437-7F4A-4199-94DE-5C05B436DF7C}" type="datetimeFigureOut">
              <a:rPr lang="en-US" smtClean="0"/>
              <a:t>12/27/2015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EC42-2102-4E21-B19D-F557E3A8E5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75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28601"/>
            <a:ext cx="7162800" cy="1676399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AVES DEL MISMO PLUMAJE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sz="3100" dirty="0" smtClean="0">
                <a:latin typeface="Times New Roman" pitchFamily="18" charset="0"/>
                <a:cs typeface="Times New Roman" pitchFamily="18" charset="0"/>
              </a:rPr>
              <a:t>Tesoros Escondidos </a:t>
            </a:r>
            <a:r>
              <a:rPr lang="es-ES" sz="3100" b="1" u="sng" dirty="0" smtClean="0">
                <a:latin typeface="Times New Roman" pitchFamily="18" charset="0"/>
                <a:cs typeface="Times New Roman" pitchFamily="18" charset="0"/>
              </a:rPr>
              <a:t>Proverbios 1:8-19</a:t>
            </a:r>
            <a:r>
              <a:rPr lang="es-ES" dirty="0" smtClean="0"/>
              <a:t/>
            </a:r>
            <a:br>
              <a:rPr lang="es-E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441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53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flipH="1">
            <a:off x="5334000" y="5051524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20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III. DOS CARACTERISTICAS DE LAS BUENAS AMISTADES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                        </a:t>
            </a:r>
            <a:r>
              <a:rPr lang="en-US" dirty="0" smtClean="0"/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 avergüenzan de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Cristo</a:t>
            </a:r>
          </a:p>
          <a:p>
            <a:pPr marL="0" indent="0">
              <a:buNone/>
            </a:pPr>
            <a:r>
              <a:rPr lang="en-US" dirty="0"/>
              <a:t>                           </a:t>
            </a:r>
            <a:r>
              <a:rPr lang="en-US" dirty="0" smtClean="0"/>
              <a:t>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1 Cor.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1:23-24 </a:t>
            </a:r>
            <a:endParaRPr lang="en-US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                               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Los que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han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puesto a Cristo como su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/>
              <a:t>                          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fundamento.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Mat7:24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s-MX" sz="2800" b="1" u="sng" dirty="0" smtClean="0">
                <a:latin typeface="Times New Roman" pitchFamily="18" charset="0"/>
                <a:cs typeface="Times New Roman" pitchFamily="18" charset="0"/>
              </a:rPr>
              <a:t>Proverbios 4:13-15</a:t>
            </a:r>
            <a:r>
              <a:rPr lang="en-US" dirty="0" smtClean="0"/>
              <a:t>                          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2286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26193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4" y="3862820"/>
            <a:ext cx="2568286" cy="261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724400"/>
            <a:ext cx="220980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4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Buenas Amistades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La Amistad es una:</a:t>
            </a:r>
          </a:p>
          <a:p>
            <a:pPr marL="0" indent="0">
              <a:buNone/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Escuela de Virtudes; </a:t>
            </a:r>
            <a:br>
              <a:rPr lang="es-MX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(hacen de las gentes buenas, </a:t>
            </a:r>
            <a:br>
              <a:rPr lang="es-MX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2800" u="sng" dirty="0" smtClean="0">
                <a:latin typeface="Times New Roman" pitchFamily="18" charset="0"/>
                <a:cs typeface="Times New Roman" pitchFamily="18" charset="0"/>
              </a:rPr>
              <a:t>personas mejores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r>
              <a:rPr lang="es-MX" sz="2800" b="1" dirty="0" smtClean="0">
                <a:latin typeface="Times New Roman" pitchFamily="18" charset="0"/>
                <a:cs typeface="Times New Roman" pitchFamily="18" charset="0"/>
              </a:rPr>
              <a:t>Escuela de Vicios;</a:t>
            </a:r>
            <a:br>
              <a:rPr lang="es-MX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(hacen de las gentes malas, </a:t>
            </a:r>
            <a:br>
              <a:rPr lang="es-MX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MX" sz="2800" u="sng" dirty="0" smtClean="0">
                <a:latin typeface="Times New Roman" pitchFamily="18" charset="0"/>
                <a:cs typeface="Times New Roman" pitchFamily="18" charset="0"/>
              </a:rPr>
              <a:t>personas peores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45" y="1403555"/>
            <a:ext cx="4724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65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I. ¡Mucho Cuidado Con Quien Vuelas!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dirty="0" smtClean="0"/>
              <a:t>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Prov.1:8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“Oye, hijo mío, la instrucción de tu padre, Y no desprecies la dirección de tu madre”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¡Hazle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caso a tus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padres!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2590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819400" cy="34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95600" cy="34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112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¡Mucho Cuidado Con Quien Vuelas!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 fontScale="92500"/>
          </a:bodyPr>
          <a:lstStyle/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Dos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maneras de responder a la invitación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del pecador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creyente “debe” responder verbalmente. </a:t>
            </a: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V.10</a:t>
            </a: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“no consientas”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b="1" u="sng" dirty="0" smtClean="0">
                <a:latin typeface="Times New Roman" pitchFamily="18" charset="0"/>
                <a:cs typeface="Times New Roman" pitchFamily="18" charset="0"/>
              </a:rPr>
              <a:t>Daniel 1:7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Daniel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, cuyo nombre significa “Dios es mi juez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” le llamaron,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“Beltsasar” que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significa “príncipe de Baal” </a:t>
            </a: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Ananías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cuyo nombre significa “Dios es lleno de gracia”</a:t>
            </a:r>
            <a:r>
              <a:rPr lang="es-E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MX" sz="2800" dirty="0" smtClean="0">
                <a:latin typeface="Times New Roman" pitchFamily="18" charset="0"/>
                <a:cs typeface="Times New Roman" pitchFamily="18" charset="0"/>
              </a:rPr>
              <a:t>Sadrac” que significa “iluminado por el dios sol”</a:t>
            </a:r>
          </a:p>
          <a:p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Misael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, cuyo nombre significa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quien es grande como Dios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“Mesac” que significa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Quién es tan grande como Venus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s-ES" sz="3000" b="1" dirty="0">
                <a:latin typeface="Times New Roman" pitchFamily="18" charset="0"/>
                <a:cs typeface="Times New Roman" pitchFamily="18" charset="0"/>
              </a:rPr>
              <a:t>Azarías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, cuyo nombre significa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“el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Señor es mi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ayudador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“Abed-Negó”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significa</a:t>
            </a:r>
            <a:r>
              <a:rPr lang="es-E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“el esclavo de Negó, </a:t>
            </a:r>
            <a:r>
              <a:rPr lang="es-ES" sz="2800" dirty="0" smtClean="0">
                <a:latin typeface="Times New Roman" pitchFamily="18" charset="0"/>
                <a:cs typeface="Times New Roman" pitchFamily="18" charset="0"/>
              </a:rPr>
              <a:t>dios 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del fuego”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029200" cy="9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0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Daniel se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Propuso no Pecar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Daniel 1:8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38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0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Times New Roman" pitchFamily="18" charset="0"/>
                <a:cs typeface="Times New Roman" pitchFamily="18" charset="0"/>
              </a:rPr>
              <a:t>¡Mucho Cuidado Con Quien Vuelas!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486400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Dos maneras de responder a la invitación de los pecadores.</a:t>
            </a:r>
          </a:p>
          <a:p>
            <a:pPr marL="0" indent="0">
              <a:buNone/>
            </a:pPr>
            <a:r>
              <a:rPr lang="es-ES" sz="2800" b="1" dirty="0" smtClean="0">
                <a:latin typeface="Times New Roman" pitchFamily="18" charset="0"/>
                <a:cs typeface="Times New Roman" pitchFamily="18" charset="0"/>
              </a:rPr>
              <a:t>2.  La </a:t>
            </a:r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respuesta del creyente debe ser física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2800" b="1" u="sng" dirty="0">
                <a:latin typeface="Times New Roman" pitchFamily="18" charset="0"/>
                <a:cs typeface="Times New Roman" pitchFamily="18" charset="0"/>
              </a:rPr>
              <a:t>1:15-18</a:t>
            </a:r>
            <a:r>
              <a:rPr lang="es-E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E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ALEJATE DE ELLOS!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819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5431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26955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96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600" dirty="0">
                <a:latin typeface="Times New Roman" pitchFamily="18" charset="0"/>
                <a:cs typeface="Times New Roman" pitchFamily="18" charset="0"/>
              </a:rPr>
              <a:t>II. ¿COMO FUNCIONAN LAS AMISTADES?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0523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Times New Roman" pitchFamily="18" charset="0"/>
                <a:cs typeface="Times New Roman" pitchFamily="18" charset="0"/>
              </a:rPr>
              <a:t>Para el cristiano, nadie sin Cristo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915400" cy="5410200"/>
          </a:xfrm>
        </p:spPr>
        <p:txBody>
          <a:bodyPr>
            <a:normAutofit lnSpcReduction="10000"/>
          </a:bodyPr>
          <a:lstStyle/>
          <a:p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Debería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tener acceso a ese lugar tan íntimo en nuestras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vidas</a:t>
            </a:r>
          </a:p>
          <a:p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Porque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es vital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guardarlo de las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perversidades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Prov. </a:t>
            </a:r>
            <a:r>
              <a:rPr lang="en-US" sz="3000" b="1" u="sng" dirty="0">
                <a:latin typeface="Times New Roman" pitchFamily="18" charset="0"/>
                <a:cs typeface="Times New Roman" pitchFamily="18" charset="0"/>
              </a:rPr>
              <a:t>4:23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22:5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es el área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debemos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asegurarnos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este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siempre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limpia </a:t>
            </a:r>
            <a:r>
              <a:rPr lang="pt-BR" sz="3000" b="1" u="sng" dirty="0" smtClean="0">
                <a:latin typeface="Times New Roman" pitchFamily="18" charset="0"/>
                <a:cs typeface="Times New Roman" pitchFamily="18" charset="0"/>
              </a:rPr>
              <a:t>Prov. </a:t>
            </a:r>
            <a:r>
              <a:rPr lang="pt-BR" sz="3000" b="1" u="sng" dirty="0">
                <a:latin typeface="Times New Roman" pitchFamily="18" charset="0"/>
                <a:cs typeface="Times New Roman" pitchFamily="18" charset="0"/>
              </a:rPr>
              <a:t>2:11</a:t>
            </a:r>
            <a:r>
              <a:rPr lang="pt-BR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000" b="1" u="sng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t-BR" sz="3000" b="1" u="sng" dirty="0" smtClean="0">
                <a:latin typeface="Times New Roman" pitchFamily="18" charset="0"/>
                <a:cs typeface="Times New Roman" pitchFamily="18" charset="0"/>
              </a:rPr>
              <a:t>Cor. </a:t>
            </a:r>
            <a:r>
              <a:rPr lang="pt-BR" sz="3000" b="1" u="sng" dirty="0">
                <a:latin typeface="Times New Roman" pitchFamily="18" charset="0"/>
                <a:cs typeface="Times New Roman" pitchFamily="18" charset="0"/>
              </a:rPr>
              <a:t>6:14. </a:t>
            </a:r>
            <a:endParaRPr lang="pt-BR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Si usted se esta asociando, juntando o saliendo con alguien que no tiene a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Dios,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esta </a:t>
            </a:r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tomado un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riesgo que puede costarle su alma. </a:t>
            </a:r>
            <a:r>
              <a:rPr lang="es-ES" sz="3000" b="1" u="sng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s-ES" sz="3000" b="1" u="sng" dirty="0" err="1" smtClean="0">
                <a:latin typeface="Times New Roman" pitchFamily="18" charset="0"/>
                <a:cs typeface="Times New Roman" pitchFamily="18" charset="0"/>
              </a:rPr>
              <a:t>Cor</a:t>
            </a:r>
            <a:r>
              <a:rPr lang="es-ES" sz="3000" b="1" u="sng" dirty="0" smtClean="0">
                <a:latin typeface="Times New Roman" pitchFamily="18" charset="0"/>
                <a:cs typeface="Times New Roman" pitchFamily="18" charset="0"/>
              </a:rPr>
              <a:t>. 15:33</a:t>
            </a:r>
            <a:r>
              <a:rPr lang="es-E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3000" b="1" u="sng" dirty="0" smtClean="0">
                <a:latin typeface="Times New Roman" pitchFamily="18" charset="0"/>
                <a:cs typeface="Times New Roman" pitchFamily="18" charset="0"/>
              </a:rPr>
              <a:t> Prov. </a:t>
            </a:r>
            <a:r>
              <a:rPr lang="es-ES" sz="3000" b="1" u="sng" dirty="0">
                <a:latin typeface="Times New Roman" pitchFamily="18" charset="0"/>
                <a:cs typeface="Times New Roman" pitchFamily="18" charset="0"/>
              </a:rPr>
              <a:t>13:20 </a:t>
            </a:r>
            <a:endParaRPr lang="es-ES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3000" dirty="0" smtClean="0">
                <a:latin typeface="Times New Roman" pitchFamily="18" charset="0"/>
                <a:cs typeface="Times New Roman" pitchFamily="18" charset="0"/>
              </a:rPr>
              <a:t>¿ </a:t>
            </a:r>
            <a:r>
              <a:rPr lang="es-ES" sz="3000" dirty="0">
                <a:latin typeface="Times New Roman" pitchFamily="18" charset="0"/>
                <a:cs typeface="Times New Roman" pitchFamily="18" charset="0"/>
              </a:rPr>
              <a:t>A quien esta usted permitiendo influenciar su vida? ¿A quien esta dejando que guie sus pensamientos? </a:t>
            </a:r>
            <a:r>
              <a:rPr lang="es-ES" sz="3000" b="1" u="sng" dirty="0" smtClean="0">
                <a:latin typeface="Times New Roman" pitchFamily="18" charset="0"/>
                <a:cs typeface="Times New Roman" pitchFamily="18" charset="0"/>
              </a:rPr>
              <a:t>Prov. 12:26</a:t>
            </a:r>
            <a:endParaRPr lang="es-ES" sz="3000" b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07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progreso ascendente hacia la maldad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v.10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una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invitación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v.11</a:t>
            </a:r>
            <a:r>
              <a:rPr lang="en-US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participación</a:t>
            </a:r>
          </a:p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v.14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una cooperación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s-E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uando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nos es mas fácil decir </a:t>
            </a:r>
            <a:r>
              <a:rPr lang="es-ES" u="sng" dirty="0">
                <a:latin typeface="Times New Roman" pitchFamily="18" charset="0"/>
                <a:cs typeface="Times New Roman" pitchFamily="18" charset="0"/>
              </a:rPr>
              <a:t>que no a esto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. ¿Durante la invitación, </a:t>
            </a:r>
            <a:r>
              <a:rPr lang="es-ES" dirty="0" smtClean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dirty="0">
                <a:latin typeface="Times New Roman" pitchFamily="18" charset="0"/>
                <a:cs typeface="Times New Roman" pitchFamily="18" charset="0"/>
              </a:rPr>
              <a:t>participación o la cooperación?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1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303</Words>
  <Application>Microsoft Office PowerPoint</Application>
  <PresentationFormat>On-screen Show (4:3)</PresentationFormat>
  <Paragraphs>50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AVES DEL MISMO PLUMAJE  Tesoros Escondidos Proverbios 1:8-19 </vt:lpstr>
      <vt:lpstr>Buenas Amistades </vt:lpstr>
      <vt:lpstr>I. ¡Mucho Cuidado Con Quien Vuelas!</vt:lpstr>
      <vt:lpstr>¡Mucho Cuidado Con Quien Vuelas!</vt:lpstr>
      <vt:lpstr>Daniel se Propuso no Pecar. </vt:lpstr>
      <vt:lpstr>¡Mucho Cuidado Con Quien Vuelas!</vt:lpstr>
      <vt:lpstr>II. ¿COMO FUNCIONAN LAS AMISTADES?</vt:lpstr>
      <vt:lpstr>Para el cristiano, nadie sin Cristo </vt:lpstr>
      <vt:lpstr>El progreso ascendente hacia la maldad</vt:lpstr>
      <vt:lpstr>III. DOS CARACTERISTICAS DE LAS BUENAS AMISTADES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AVES DEL MISMO PLUMAJE  Tesoros Escondidos Proverbios 1:8-19</dc:title>
  <dc:creator>Iglesia De Cristo</dc:creator>
  <cp:lastModifiedBy>Iglesia De Cristo</cp:lastModifiedBy>
  <cp:revision>30</cp:revision>
  <dcterms:created xsi:type="dcterms:W3CDTF">2012-02-19T03:36:58Z</dcterms:created>
  <dcterms:modified xsi:type="dcterms:W3CDTF">2015-12-27T11:37:24Z</dcterms:modified>
</cp:coreProperties>
</file>