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10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179BA-7878-41CC-8AA8-F38761187053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5A99-18EA-4D9E-B5DB-6333B88F6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613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179BA-7878-41CC-8AA8-F38761187053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5A99-18EA-4D9E-B5DB-6333B88F6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019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179BA-7878-41CC-8AA8-F38761187053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5A99-18EA-4D9E-B5DB-6333B88F6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81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179BA-7878-41CC-8AA8-F38761187053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5A99-18EA-4D9E-B5DB-6333B88F6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474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179BA-7878-41CC-8AA8-F38761187053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5A99-18EA-4D9E-B5DB-6333B88F6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552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179BA-7878-41CC-8AA8-F38761187053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5A99-18EA-4D9E-B5DB-6333B88F6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88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179BA-7878-41CC-8AA8-F38761187053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5A99-18EA-4D9E-B5DB-6333B88F6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500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179BA-7878-41CC-8AA8-F38761187053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5A99-18EA-4D9E-B5DB-6333B88F6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113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179BA-7878-41CC-8AA8-F38761187053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5A99-18EA-4D9E-B5DB-6333B88F6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4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179BA-7878-41CC-8AA8-F38761187053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5A99-18EA-4D9E-B5DB-6333B88F6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173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179BA-7878-41CC-8AA8-F38761187053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5A99-18EA-4D9E-B5DB-6333B88F6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908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179BA-7878-41CC-8AA8-F38761187053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15A99-18EA-4D9E-B5DB-6333B88F6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318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1"/>
            <a:ext cx="7772400" cy="1600200"/>
          </a:xfrm>
        </p:spPr>
        <p:txBody>
          <a:bodyPr>
            <a:normAutofit fontScale="90000"/>
          </a:bodyPr>
          <a:lstStyle/>
          <a:p>
            <a:r>
              <a:rPr lang="es-ES" sz="3600" dirty="0" smtClean="0">
                <a:latin typeface="Times New Roman" pitchFamily="18" charset="0"/>
                <a:cs typeface="Times New Roman" pitchFamily="18" charset="0"/>
              </a:rPr>
              <a:t>Caminando Sabiamente, En El Mundo De Los Necios</a:t>
            </a:r>
            <a:br>
              <a:rPr lang="es-E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Tesoros Escondidos </a:t>
            </a:r>
            <a:r>
              <a:rPr lang="es-ES" sz="2000" b="1" u="sng" dirty="0" smtClean="0">
                <a:latin typeface="Times New Roman" pitchFamily="18" charset="0"/>
                <a:cs typeface="Times New Roman" pitchFamily="18" charset="0"/>
              </a:rPr>
              <a:t>Proverbios 1:7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ES" sz="2000" dirty="0" smtClean="0">
                <a:latin typeface="Times New Roman" pitchFamily="18" charset="0"/>
                <a:cs typeface="Times New Roman" pitchFamily="18" charset="0"/>
              </a:rPr>
            </a:b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86000"/>
            <a:ext cx="7772400" cy="4114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86868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746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"/>
            <a:ext cx="7619999" cy="6096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 </a:t>
            </a:r>
            <a:r>
              <a:rPr lang="es-ES" sz="4000" b="1" dirty="0" smtClean="0">
                <a:latin typeface="Times New Roman" pitchFamily="18" charset="0"/>
                <a:cs typeface="Times New Roman" pitchFamily="18" charset="0"/>
              </a:rPr>
              <a:t>El mundo de la información.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763000" cy="6019800"/>
          </a:xfrm>
        </p:spPr>
        <p:txBody>
          <a:bodyPr/>
          <a:lstStyle/>
          <a:p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¿Cómo podemos prepararnos para vivir en este mundo?</a:t>
            </a:r>
          </a:p>
          <a:p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Ni con toda esta información el mundo se ha convertido en un mejor lugar para vivir, si no que a empeorado.</a:t>
            </a:r>
          </a:p>
          <a:p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Es cierto que en este país </a:t>
            </a:r>
            <a:r>
              <a:rPr lang="es-ES" sz="2800" u="sng" dirty="0" smtClean="0">
                <a:latin typeface="Times New Roman" pitchFamily="18" charset="0"/>
                <a:cs typeface="Times New Roman" pitchFamily="18" charset="0"/>
              </a:rPr>
              <a:t>se publican más de 3000 libros diferentes en un día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, sin embargo esto solo prueba lo que Pablo le dijo a Timoteo. </a:t>
            </a:r>
            <a:r>
              <a:rPr lang="es-ES" sz="2800" b="1" u="sng" dirty="0" smtClean="0">
                <a:latin typeface="Times New Roman" pitchFamily="18" charset="0"/>
                <a:cs typeface="Times New Roman" pitchFamily="18" charset="0"/>
              </a:rPr>
              <a:t>2 Timoteo 3:7 </a:t>
            </a:r>
            <a:endParaRPr lang="es-E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El hombre externo ha cambiado, </a:t>
            </a:r>
            <a:r>
              <a:rPr lang="es-ES" sz="2800" u="sng" dirty="0" smtClean="0">
                <a:latin typeface="Times New Roman" pitchFamily="18" charset="0"/>
                <a:cs typeface="Times New Roman" pitchFamily="18" charset="0"/>
              </a:rPr>
              <a:t>pero no su corazón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038600"/>
            <a:ext cx="7924799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694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b="1" dirty="0" smtClean="0">
                <a:latin typeface="Times New Roman" pitchFamily="18" charset="0"/>
                <a:cs typeface="Times New Roman" pitchFamily="18" charset="0"/>
              </a:rPr>
              <a:t>Debe haber algo mejor que ese conocimiento</a:t>
            </a:r>
            <a:r>
              <a:rPr lang="es-E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100" b="1" u="sng" dirty="0" smtClean="0">
                <a:latin typeface="Times New Roman" pitchFamily="18" charset="0"/>
                <a:cs typeface="Times New Roman" pitchFamily="18" charset="0"/>
              </a:rPr>
              <a:t>Proverbios 1:7</a:t>
            </a:r>
            <a:endParaRPr lang="en-US" sz="31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3058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1676400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dirty="0" smtClean="0">
                <a:latin typeface="Algerian" panose="04020705040A02060702" pitchFamily="82" charset="0"/>
              </a:rPr>
              <a:t>El gran Tesoro de Dios</a:t>
            </a:r>
            <a:endParaRPr lang="es-MX" sz="40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I. ¿Quién es el Necio?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1600000">
            <a:off x="152400" y="1066800"/>
            <a:ext cx="8763000" cy="5410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El necio es un arrogante empedernido. </a:t>
            </a:r>
            <a:r>
              <a:rPr lang="es-ES" sz="2800" b="1" u="sng" dirty="0" smtClean="0">
                <a:latin typeface="Times New Roman" pitchFamily="18" charset="0"/>
                <a:cs typeface="Times New Roman" pitchFamily="18" charset="0"/>
              </a:rPr>
              <a:t>Prov.12:15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El necio es un desenfrenado sin sentido. </a:t>
            </a:r>
            <a:r>
              <a:rPr lang="es-ES" sz="2800" b="1" u="sng" dirty="0" smtClean="0">
                <a:latin typeface="Times New Roman" pitchFamily="18" charset="0"/>
                <a:cs typeface="Times New Roman" pitchFamily="18" charset="0"/>
              </a:rPr>
              <a:t>Prov. 12:16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Al necio </a:t>
            </a:r>
            <a:r>
              <a:rPr lang="es-ES" sz="2800" u="sng" dirty="0" smtClean="0">
                <a:latin typeface="Times New Roman" pitchFamily="18" charset="0"/>
                <a:cs typeface="Times New Roman" pitchFamily="18" charset="0"/>
              </a:rPr>
              <a:t>no se le puede enseñar nada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2800" b="1" u="sng" dirty="0" smtClean="0">
                <a:latin typeface="Times New Roman" pitchFamily="18" charset="0"/>
                <a:cs typeface="Times New Roman" pitchFamily="18" charset="0"/>
              </a:rPr>
              <a:t>Prov.15:5</a:t>
            </a:r>
            <a:r>
              <a:rPr lang="es-E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b="1" u="sng" dirty="0" smtClean="0">
                <a:latin typeface="Times New Roman" pitchFamily="18" charset="0"/>
                <a:cs typeface="Times New Roman" pitchFamily="18" charset="0"/>
              </a:rPr>
              <a:t>26:11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El necio es incontrolable en una discusión. </a:t>
            </a:r>
            <a:r>
              <a:rPr lang="es-ES" sz="2800" b="1" u="sng" dirty="0" smtClean="0">
                <a:latin typeface="Times New Roman" pitchFamily="18" charset="0"/>
                <a:cs typeface="Times New Roman" pitchFamily="18" charset="0"/>
              </a:rPr>
              <a:t>Prov.20:3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El necio es incorregible. </a:t>
            </a:r>
            <a:r>
              <a:rPr lang="es-ES" sz="2800" b="1" u="sng" dirty="0" smtClean="0">
                <a:latin typeface="Times New Roman" pitchFamily="18" charset="0"/>
                <a:cs typeface="Times New Roman" pitchFamily="18" charset="0"/>
              </a:rPr>
              <a:t>Prov.27:22 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¡no tiene remedio! 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El necio es impío, maldito. </a:t>
            </a:r>
            <a:r>
              <a:rPr lang="es-ES" sz="2800" b="1" u="sng" dirty="0">
                <a:latin typeface="Times New Roman" pitchFamily="18" charset="0"/>
                <a:cs typeface="Times New Roman" pitchFamily="18" charset="0"/>
              </a:rPr>
              <a:t>Salmos 14:1</a:t>
            </a: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b="1" u="sng" dirty="0" smtClean="0">
                <a:latin typeface="Times New Roman" pitchFamily="18" charset="0"/>
                <a:cs typeface="Times New Roman" pitchFamily="18" charset="0"/>
              </a:rPr>
              <a:t>Prov. </a:t>
            </a:r>
            <a:r>
              <a:rPr lang="es-ES" sz="2800" b="1" u="sng" dirty="0">
                <a:latin typeface="Times New Roman" pitchFamily="18" charset="0"/>
                <a:cs typeface="Times New Roman" pitchFamily="18" charset="0"/>
              </a:rPr>
              <a:t>14:9</a:t>
            </a: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s-E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s-E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s-ES" sz="2800" dirty="0" smtClean="0">
                <a:latin typeface="Showcard Gothic" panose="04020904020102020604" pitchFamily="82" charset="0"/>
                <a:cs typeface="Times New Roman" pitchFamily="18" charset="0"/>
              </a:rPr>
              <a:t>No seáis sabios en vuestra en vuestra propia opinión.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s-ES" sz="2800" b="1" u="sng" dirty="0" smtClean="0">
                <a:latin typeface="Times New Roman" pitchFamily="18" charset="0"/>
                <a:cs typeface="Times New Roman" pitchFamily="18" charset="0"/>
              </a:rPr>
              <a:t>Romanos 12:16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360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En Pocas Palabras un necio 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638800"/>
          </a:xfrm>
        </p:spPr>
        <p:txBody>
          <a:bodyPr/>
          <a:lstStyle/>
          <a:p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Alguien que ha cerrado su mente para Dios.</a:t>
            </a:r>
          </a:p>
          <a:p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Alguien que su conciencia esta cauterizada al pecado.</a:t>
            </a:r>
          </a:p>
          <a:p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Alguien que solo vive para si.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743200"/>
            <a:ext cx="83820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823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II. ¿Quién es el Sabio?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La persona sabia es aquella que teme a Dios. </a:t>
            </a:r>
            <a:r>
              <a:rPr lang="es-ES" sz="2400" b="1" u="sng" dirty="0" smtClean="0">
                <a:latin typeface="Times New Roman" pitchFamily="18" charset="0"/>
                <a:cs typeface="Times New Roman" pitchFamily="18" charset="0"/>
              </a:rPr>
              <a:t>1:7</a:t>
            </a:r>
            <a:endParaRPr lang="es-E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“el principio” significa, fundamento, o fundamental.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9:10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314721"/>
            <a:ext cx="8686800" cy="5280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44782"/>
            <a:ext cx="72421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7200" y="2057400"/>
            <a:ext cx="830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el principio significa, fundamento, o fundamental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9:10</a:t>
            </a: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2590800"/>
            <a:ext cx="746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u="sng" dirty="0" smtClean="0">
                <a:latin typeface="Times New Roman" pitchFamily="18" charset="0"/>
                <a:cs typeface="Times New Roman" pitchFamily="18" charset="0"/>
              </a:rPr>
              <a:t>Isaías 6:5 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ay de mi que soy hombre muerto</a:t>
            </a:r>
            <a:r>
              <a:rPr lang="es-ES" dirty="0" smtClean="0"/>
              <a:t>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133600" y="3124200"/>
            <a:ext cx="6324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u="sng" dirty="0" smtClean="0">
                <a:latin typeface="Times New Roman" pitchFamily="18" charset="0"/>
                <a:cs typeface="Times New Roman" pitchFamily="18" charset="0"/>
              </a:rPr>
              <a:t>Apocalipsis </a:t>
            </a:r>
            <a:r>
              <a:rPr lang="es-ES" sz="2800" b="1" u="sng" dirty="0" smtClean="0">
                <a:latin typeface="Times New Roman" pitchFamily="18" charset="0"/>
                <a:cs typeface="Times New Roman" pitchFamily="18" charset="0"/>
              </a:rPr>
              <a:t>1:17</a:t>
            </a:r>
            <a:r>
              <a:rPr lang="es-E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Juan callo como muerto</a:t>
            </a:r>
          </a:p>
        </p:txBody>
      </p:sp>
      <p:sp>
        <p:nvSpPr>
          <p:cNvPr id="7" name="Rectangle 6"/>
          <p:cNvSpPr/>
          <p:nvPr/>
        </p:nvSpPr>
        <p:spPr>
          <a:xfrm>
            <a:off x="3581400" y="3810000"/>
            <a:ext cx="533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2800" b="1" u="sng" dirty="0" smtClean="0">
                <a:latin typeface="Times New Roman" pitchFamily="18" charset="0"/>
                <a:cs typeface="Times New Roman" pitchFamily="18" charset="0"/>
              </a:rPr>
              <a:t>Heb.10:31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Horrenda cosa es caer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21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9144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s-MX" sz="3600" dirty="0" smtClean="0">
                <a:latin typeface="Times New Roman" pitchFamily="18" charset="0"/>
                <a:cs typeface="Times New Roman" pitchFamily="18" charset="0"/>
              </a:rPr>
              <a:t>Características de los que </a:t>
            </a:r>
            <a:r>
              <a:rPr lang="es-MX" sz="36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s-MX" sz="3600" dirty="0" smtClean="0">
                <a:latin typeface="Times New Roman" pitchFamily="18" charset="0"/>
                <a:cs typeface="Times New Roman" pitchFamily="18" charset="0"/>
              </a:rPr>
              <a:t>emen a Jehová</a:t>
            </a:r>
            <a:endParaRPr lang="es-MX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867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El que teme a Jehová se “deleita” en su palabra. </a:t>
            </a:r>
            <a:r>
              <a:rPr lang="es-ES" sz="2800" b="1" u="sng" dirty="0" smtClean="0">
                <a:latin typeface="Times New Roman" pitchFamily="18" charset="0"/>
                <a:cs typeface="Times New Roman" pitchFamily="18" charset="0"/>
              </a:rPr>
              <a:t>Salmos </a:t>
            </a:r>
            <a:r>
              <a:rPr lang="es-ES" sz="2800" b="1" u="sng" dirty="0" smtClean="0">
                <a:latin typeface="Times New Roman" pitchFamily="18" charset="0"/>
                <a:cs typeface="Times New Roman" pitchFamily="18" charset="0"/>
              </a:rPr>
              <a:t>112:21</a:t>
            </a:r>
            <a:r>
              <a:rPr lang="es-E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b="1" u="sng" dirty="0" smtClean="0">
                <a:latin typeface="Times New Roman" pitchFamily="18" charset="0"/>
                <a:cs typeface="Times New Roman" pitchFamily="18" charset="0"/>
              </a:rPr>
              <a:t>119:103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Quien teme a Jehová, aplica su palabra. </a:t>
            </a:r>
            <a:r>
              <a:rPr lang="es-ES" sz="2800" u="sng" dirty="0" smtClean="0">
                <a:latin typeface="Times New Roman" pitchFamily="18" charset="0"/>
                <a:cs typeface="Times New Roman" pitchFamily="18" charset="0"/>
              </a:rPr>
              <a:t>Sal.18:1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u="sng" dirty="0" smtClean="0">
                <a:latin typeface="Times New Roman" pitchFamily="18" charset="0"/>
                <a:cs typeface="Times New Roman" pitchFamily="18" charset="0"/>
              </a:rPr>
              <a:t>Prov. 14:12</a:t>
            </a:r>
            <a:endParaRPr lang="es-E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El que teme a Jehová, confía en sus promesas de </a:t>
            </a:r>
            <a:r>
              <a:rPr lang="es-ES" sz="2800" u="sng" dirty="0" smtClean="0">
                <a:latin typeface="Times New Roman" pitchFamily="18" charset="0"/>
                <a:cs typeface="Times New Roman" pitchFamily="18" charset="0"/>
              </a:rPr>
              <a:t>Salmos 147:11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buNone/>
            </a:pPr>
            <a:endParaRPr 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505200"/>
            <a:ext cx="6629400" cy="3227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671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Como Desarrollar El Temor A Jehová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825836"/>
          </a:xfrm>
        </p:spPr>
        <p:txBody>
          <a:bodyPr>
            <a:normAutofit/>
          </a:bodyPr>
          <a:lstStyle/>
          <a:p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editando profundamente en sus consejos.  </a:t>
            </a:r>
            <a:r>
              <a:rPr lang="es-ES" sz="2800" b="1" u="sng" dirty="0" smtClean="0">
                <a:latin typeface="Times New Roman" pitchFamily="18" charset="0"/>
                <a:cs typeface="Times New Roman" pitchFamily="18" charset="0"/>
              </a:rPr>
              <a:t>Sal.119:38</a:t>
            </a:r>
            <a:r>
              <a:rPr lang="es-E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Tomando el buen habito de orar. </a:t>
            </a:r>
            <a:r>
              <a:rPr lang="es-ES" sz="2800" b="1" u="sng" dirty="0" smtClean="0">
                <a:latin typeface="Times New Roman" pitchFamily="18" charset="0"/>
                <a:cs typeface="Times New Roman" pitchFamily="18" charset="0"/>
              </a:rPr>
              <a:t>Salmos 119:33-36</a:t>
            </a:r>
            <a:r>
              <a:rPr lang="es-E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Aprender a escuchar un buen consejo. </a:t>
            </a:r>
            <a:r>
              <a:rPr lang="es-ES" sz="2800" b="1" u="sng" dirty="0" smtClean="0">
                <a:latin typeface="Times New Roman" pitchFamily="18" charset="0"/>
                <a:cs typeface="Times New Roman" pitchFamily="18" charset="0"/>
              </a:rPr>
              <a:t>Proverbios 11:14</a:t>
            </a:r>
            <a:r>
              <a:rPr lang="es-E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en-US" sz="2400" u="sng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43200"/>
            <a:ext cx="2819400" cy="3997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743200"/>
            <a:ext cx="2688215" cy="3997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4815" y="2743200"/>
            <a:ext cx="3179185" cy="3997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666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354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Caminando Sabiamente, En El Mundo De Los Necios Tesoros Escondidos Proverbios 1:7 </vt:lpstr>
      <vt:lpstr> El mundo de la información. </vt:lpstr>
      <vt:lpstr>Debe haber algo mejor que ese conocimiento Proverbios 1:7</vt:lpstr>
      <vt:lpstr>I. ¿Quién es el Necio?</vt:lpstr>
      <vt:lpstr>En Pocas Palabras un necio es… </vt:lpstr>
      <vt:lpstr>II. ¿Quién es el Sabio?</vt:lpstr>
      <vt:lpstr>III. Características de los que temen a Jehová</vt:lpstr>
      <vt:lpstr>Como Desarrollar El Temor A Jehová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Caminando Sabiamente, En El Mundo De Los Necios Tesoros Escondidos Proverbios 1:7</dc:title>
  <dc:creator>Iglesia De Cristo</dc:creator>
  <cp:lastModifiedBy>Iglesia De Cristo</cp:lastModifiedBy>
  <cp:revision>21</cp:revision>
  <dcterms:created xsi:type="dcterms:W3CDTF">2012-02-12T10:46:16Z</dcterms:created>
  <dcterms:modified xsi:type="dcterms:W3CDTF">2015-12-13T13:25:58Z</dcterms:modified>
</cp:coreProperties>
</file>