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88F192-A87C-438A-9853-8E11326869A0}">
          <p14:sldIdLst>
            <p14:sldId id="256"/>
          </p14:sldIdLst>
        </p14:section>
        <p14:section name="Untitled Section" id="{B16AE6AE-FF22-4D0B-8BC5-5FE367C1B2A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8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7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3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3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9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7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4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3769-5E55-48BD-B63F-6C1F331EB1C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530B-D9B1-4A31-BC2B-52897C337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3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Buscadores de Tesoros Escondidos </a:t>
            </a:r>
            <a:b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Sam.12  2 Cron.1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2743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rgbClr val="FFFF00"/>
                </a:solidFill>
                <a:latin typeface="Chiller" panose="04020404031007020602" pitchFamily="82" charset="0"/>
              </a:rPr>
              <a:t>Tesoros Escondidos</a:t>
            </a:r>
            <a:endParaRPr lang="es-MX" sz="7200" dirty="0">
              <a:solidFill>
                <a:srgbClr val="FFFF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6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III.	LA RESPUESTA DE SALOMÓN A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478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2 Crónicas 1:6-8</a:t>
            </a:r>
            <a:endParaRPr lang="es-MX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1.Primero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agradeció a Dios por lo que tenía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Proverbios 30:7-9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2.Reconoce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a Dios por ayudarlo a ser quien es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Crónicas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1:9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3.Ahora 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pide a Dios, lo que en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verdad necesita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Crónicas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1:10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dirty="0">
                <a:latin typeface="Times New Roman" pitchFamily="18" charset="0"/>
                <a:cs typeface="Times New Roman" pitchFamily="18" charset="0"/>
              </a:rPr>
              <a:t>Salomón pidió exactamente lo que el sabia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que</a:t>
            </a:r>
          </a:p>
          <a:p>
            <a:pPr marL="0" indent="0">
              <a:buNone/>
            </a:pPr>
            <a:r>
              <a:rPr lang="es-ES" dirty="0">
                <a:latin typeface="Times New Roman" pitchFamily="18" charset="0"/>
                <a:cs typeface="Times New Roman" pitchFamily="18" charset="0"/>
              </a:rPr>
              <a:t> necesitaba. </a:t>
            </a:r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1Reyes 3:9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“dame un corazón entendido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1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La sabiduría no solo es para los que la quieren, sino para los que no pueden vivir sin ella.</a:t>
            </a:r>
          </a:p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Solo la obtendremos, si la buscamos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2895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5600"/>
            <a:ext cx="287178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95600"/>
            <a:ext cx="2590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82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“Un Tesoro Escondido”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124041"/>
            <a:ext cx="1981200" cy="1478280"/>
          </a:xfr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505075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57475"/>
            <a:ext cx="63246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2657475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839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2809875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94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TESORO DE FLAGSTAFF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038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19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4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s-MX" dirty="0" smtClean="0">
                <a:effectLst/>
                <a:latin typeface="Times New Roman"/>
                <a:ea typeface="Calibri"/>
                <a:cs typeface="Times New Roman"/>
              </a:rPr>
              <a:t>¿Que haría después de leer esa nota?</a:t>
            </a:r>
            <a:r>
              <a:rPr lang="en-US" sz="3600" dirty="0">
                <a:ea typeface="Calibri"/>
                <a:cs typeface="Times New Roman"/>
              </a:rPr>
              <a:t/>
            </a:r>
            <a:br>
              <a:rPr lang="en-US" sz="3600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MX" dirty="0" smtClean="0">
                <a:effectLst/>
                <a:latin typeface="Times New Roman"/>
                <a:ea typeface="Calibri"/>
                <a:cs typeface="Times New Roman"/>
              </a:rPr>
              <a:t>¿Se pondría a jugar con sus hijos?</a:t>
            </a:r>
            <a:br>
              <a:rPr lang="es-MX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es-MX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s-MX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es-MX" dirty="0" smtClean="0"/>
              <a:t>Tiraría </a:t>
            </a:r>
            <a:r>
              <a:rPr lang="es-MX" dirty="0"/>
              <a:t>la nota diciendo, “esta persona en verdad piensa que le voy a creer</a:t>
            </a:r>
            <a:r>
              <a:rPr lang="es-MX" dirty="0" smtClean="0"/>
              <a:t>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US" dirty="0"/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MX" dirty="0" smtClean="0">
                <a:effectLst/>
                <a:latin typeface="Times New Roman"/>
                <a:ea typeface="Calibri"/>
              </a:rPr>
              <a:t>Le daría el papel a su vecino, y le diría “encontré esto pero yo estoy muy ocupado para escarbar, hágalo usted si tiene tiempo y quédese con la </a:t>
            </a:r>
            <a:r>
              <a:rPr lang="es-MX" dirty="0" smtClean="0">
                <a:effectLst/>
                <a:latin typeface="Times New Roman"/>
                <a:ea typeface="Calibri"/>
                <a:cs typeface="Times New Roman"/>
              </a:rPr>
              <a:t>herencia.</a:t>
            </a:r>
            <a:endParaRPr lang="en-US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s-MX" dirty="0" smtClean="0">
                <a:effectLst/>
                <a:latin typeface="Times New Roman"/>
                <a:ea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4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Dios nos ha dejado el diagrama perfecto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Mateo 13:44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El gozo de hallar un tesoro escondido.</a:t>
            </a:r>
          </a:p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Mateo 13:45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El sacrificio de encontrar el tesoro, vale la pena.</a:t>
            </a:r>
          </a:p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Proverbios </a:t>
            </a:r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2:1-5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Buscarlos con intensidad nos traerá la recompensa.</a:t>
            </a:r>
          </a:p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Proverbios 3:13-15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Su ganancia es mejor que la plata.</a:t>
            </a:r>
            <a:endParaRPr lang="es-MX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romanUcPeriod"/>
            </a:pPr>
            <a:r>
              <a:rPr lang="es-MX" b="1" dirty="0" smtClean="0">
                <a:effectLst/>
                <a:latin typeface="Times New Roman"/>
                <a:ea typeface="Calibri"/>
                <a:cs typeface="Times New Roman"/>
              </a:rPr>
              <a:t>LA DRAMATICA HISTORIA DE SALOMÓN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                                         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79247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86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Vida del narrador de los Proverbios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es-MX" sz="2800" dirty="0">
                <a:latin typeface="Times New Roman" pitchFamily="18" charset="0"/>
                <a:cs typeface="Times New Roman" pitchFamily="18" charset="0"/>
              </a:rPr>
              <a:t>2 años antes de que Salomón naciera, su padre, el rey David, había admitido el adulterio y homicidio con Betsabe y Urías respectivamente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s-MX" sz="2800" b="1" u="sng" dirty="0" smtClean="0">
                <a:latin typeface="Times New Roman" pitchFamily="18" charset="0"/>
                <a:cs typeface="Times New Roman" pitchFamily="18" charset="0"/>
              </a:rPr>
              <a:t>2 Sam. 12:13</a:t>
            </a: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s-MX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Pero antes de admitirlo trato de cubrir todo con múltiples engaños, tretas y mentiras. Pero la gente dentro del palacio real sabía la verdad.</a:t>
            </a:r>
            <a:r>
              <a:rPr lang="es-MX" sz="2800" b="1" u="sng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 Sam.12:14</a:t>
            </a:r>
            <a:r>
              <a:rPr lang="es-MX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MX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El hijo que tuvieron de su pecado murió, como muestra del juicio de Dios.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MX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David se arrepiente y confiesa ante Dios su pecado. </a:t>
            </a:r>
            <a:r>
              <a:rPr lang="es-MX" sz="2800" b="1" u="sng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Salmos 51:1-4</a:t>
            </a:r>
            <a:r>
              <a:rPr lang="es-MX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s-MX" sz="2800" b="1" u="sng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 Sam. 12:16</a:t>
            </a:r>
            <a:r>
              <a:rPr lang="es-MX" sz="2800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s-MX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s-MX" sz="2800" dirty="0" smtClean="0">
              <a:effectLst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en-US" sz="2000" dirty="0">
              <a:ea typeface="Calibri"/>
              <a:cs typeface="Times New Roman"/>
            </a:endParaRPr>
          </a:p>
          <a:p>
            <a:pPr lvl="0"/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II.	NOMBRES DE SALOMÓN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r>
              <a:rPr lang="es-MX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2 </a:t>
            </a:r>
            <a:r>
              <a:rPr lang="es-MX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Samuel </a:t>
            </a:r>
            <a:r>
              <a:rPr lang="es-MX" b="1" u="sng" dirty="0">
                <a:latin typeface="Times New Roman" pitchFamily="18" charset="0"/>
                <a:ea typeface="Calibri"/>
                <a:cs typeface="Times New Roman" pitchFamily="18" charset="0"/>
              </a:rPr>
              <a:t>12:24</a:t>
            </a:r>
            <a:r>
              <a:rPr lang="es-MX" b="1" dirty="0">
                <a:latin typeface="Times New Roman" pitchFamily="18" charset="0"/>
                <a:ea typeface="Calibri"/>
                <a:cs typeface="Times New Roman" pitchFamily="18" charset="0"/>
              </a:rPr>
              <a:t> David lo llamo Salomón.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SHALOM”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“paz”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Samuel 12:25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Jehová lo llamo Jedidias.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Jedidias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“amado por el Señor” 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Proverbios </a:t>
            </a:r>
            <a:r>
              <a:rPr lang="es-MX" b="1" u="sng" dirty="0" smtClean="0">
                <a:latin typeface="Times New Roman" pitchFamily="18" charset="0"/>
                <a:cs typeface="Times New Roman" pitchFamily="18" charset="0"/>
              </a:rPr>
              <a:t>31:1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Su madre lo llamo Lemuel 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Lemuel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significa “Para Dios” o “dado a Dios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Recordamos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que ambos, tanto David como Betsabe, habían tenido un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pasado equivocado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Proverbios 1:8-9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6:20-23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¿Cuál es la enseñanza?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gracia de Dios puede ayudarnos a recuperarnos de nuestro pasado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Como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padres, seguramente nos hemos equivocado, pero eso no debe ser motivo para no dar un buen ejemplo ahora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Debido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al corazón y coraje de ellos Salomón aprendió a ser fuerte y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decidido.</a:t>
            </a:r>
          </a:p>
          <a:p>
            <a:pPr marL="514350" indent="-514350">
              <a:buAutoNum type="alphaUcParenR"/>
            </a:pP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errores de sus padres le convirtieron en un buen candidato </a:t>
            </a:r>
            <a:r>
              <a:rPr lang="es-ES" sz="2800" u="sng" dirty="0">
                <a:latin typeface="Times New Roman" pitchFamily="18" charset="0"/>
                <a:cs typeface="Times New Roman" pitchFamily="18" charset="0"/>
              </a:rPr>
              <a:t>para ser un buscador de la sabiduría de Dios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427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Buscadores de Tesoros Escondidos  2 Sam.12  2 Cron.1</vt:lpstr>
      <vt:lpstr>“Un Tesoro Escondido”</vt:lpstr>
      <vt:lpstr>EL TESORO DE FLAGSTAFF</vt:lpstr>
      <vt:lpstr>¿Que haría después de leer esa nota? </vt:lpstr>
      <vt:lpstr>Dios nos ha dejado el diagrama perfecto</vt:lpstr>
      <vt:lpstr>LA DRAMATICA HISTORIA DE SALOMÓN</vt:lpstr>
      <vt:lpstr>La Vida del narrador de los Proverbios</vt:lpstr>
      <vt:lpstr>II. NOMBRES DE SALOMÓN</vt:lpstr>
      <vt:lpstr>Recordamos que ambos, tanto David como Betsabe, habían tenido un pasado equivocado</vt:lpstr>
      <vt:lpstr>III. LA RESPUESTA DE SALOMÓN A DIOS</vt:lpstr>
      <vt:lpstr>2 Crónicas 1:6-8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Buscadores de Tesoros Escondidos  2 Sam.12  2 Cron.1</dc:title>
  <dc:creator>Iglesia De Cristo</dc:creator>
  <cp:lastModifiedBy>Iglesia De Cristo</cp:lastModifiedBy>
  <cp:revision>24</cp:revision>
  <dcterms:created xsi:type="dcterms:W3CDTF">2012-01-29T13:40:08Z</dcterms:created>
  <dcterms:modified xsi:type="dcterms:W3CDTF">2015-11-22T12:10:39Z</dcterms:modified>
</cp:coreProperties>
</file>